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3" r:id="rId1"/>
  </p:sldMasterIdLst>
  <p:notesMasterIdLst>
    <p:notesMasterId r:id="rId9"/>
  </p:notesMasterIdLst>
  <p:handoutMasterIdLst>
    <p:handoutMasterId r:id="rId10"/>
  </p:handoutMasterIdLst>
  <p:sldIdLst>
    <p:sldId id="728" r:id="rId2"/>
    <p:sldId id="729" r:id="rId3"/>
    <p:sldId id="730" r:id="rId4"/>
    <p:sldId id="731" r:id="rId5"/>
    <p:sldId id="732" r:id="rId6"/>
    <p:sldId id="733" r:id="rId7"/>
    <p:sldId id="734" r:id="rId8"/>
  </p:sldIdLst>
  <p:sldSz cx="9144000" cy="6858000" type="screen4x3"/>
  <p:notesSz cx="7099300" cy="10223500"/>
  <p:defaultTextStyle>
    <a:defPPr>
      <a:defRPr lang="ja-JP"/>
    </a:defPPr>
    <a:lvl1pPr algn="l" rtl="0" eaLnBrk="0" fontAlgn="base" hangingPunct="0">
      <a:spcBef>
        <a:spcPct val="0"/>
      </a:spcBef>
      <a:spcAft>
        <a:spcPct val="0"/>
      </a:spcAft>
      <a:defRPr kumimoji="1" kern="1200">
        <a:solidFill>
          <a:schemeClr val="tx1"/>
        </a:solidFill>
        <a:latin typeface="メイリオ" panose="020B0604030504040204" pitchFamily="50" charset="-128"/>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メイリオ" panose="020B0604030504040204" pitchFamily="50" charset="-128"/>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メイリオ" panose="020B0604030504040204" pitchFamily="50" charset="-128"/>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メイリオ" panose="020B0604030504040204" pitchFamily="50" charset="-128"/>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メイリオ" panose="020B0604030504040204" pitchFamily="50" charset="-128"/>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メイリオ" panose="020B0604030504040204" pitchFamily="50" charset="-128"/>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メイリオ" panose="020B0604030504040204" pitchFamily="50" charset="-128"/>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メイリオ" panose="020B0604030504040204" pitchFamily="50" charset="-128"/>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メイリオ" panose="020B060403050404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99"/>
    <a:srgbClr val="FBFFC9"/>
    <a:srgbClr val="B90000"/>
    <a:srgbClr val="FF0000"/>
    <a:srgbClr val="EDFF05"/>
    <a:srgbClr val="EE5916"/>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52" autoAdjust="0"/>
    <p:restoredTop sz="94694" autoAdjust="0"/>
  </p:normalViewPr>
  <p:slideViewPr>
    <p:cSldViewPr>
      <p:cViewPr varScale="1">
        <p:scale>
          <a:sx n="110" d="100"/>
          <a:sy n="110" d="100"/>
        </p:scale>
        <p:origin x="176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895AFB7-131C-2159-E815-AF33E05BA64A}"/>
              </a:ext>
            </a:extLst>
          </p:cNvPr>
          <p:cNvSpPr>
            <a:spLocks noGrp="1"/>
          </p:cNvSpPr>
          <p:nvPr>
            <p:ph type="hdr" sz="quarter"/>
          </p:nvPr>
        </p:nvSpPr>
        <p:spPr>
          <a:xfrm>
            <a:off x="0" y="0"/>
            <a:ext cx="3076575" cy="511175"/>
          </a:xfrm>
          <a:prstGeom prst="rect">
            <a:avLst/>
          </a:prstGeom>
        </p:spPr>
        <p:txBody>
          <a:bodyPr vert="horz" lIns="91431" tIns="45716" rIns="91431" bIns="45716" rtlCol="0"/>
          <a:lstStyle>
            <a:lvl1pPr algn="l" eaLnBrk="1" hangingPunct="1">
              <a:defRPr sz="1300">
                <a:latin typeface="ＤＦ華康ゴシック体 Std W2" pitchFamily="34" charset="-128"/>
                <a:ea typeface="ＤＦ華康ゴシック体 Std W2" pitchFamily="34" charset="-128"/>
                <a:cs typeface="+mn-cs"/>
              </a:defRPr>
            </a:lvl1pPr>
          </a:lstStyle>
          <a:p>
            <a:pPr>
              <a:defRPr/>
            </a:pPr>
            <a:endParaRPr lang="ja-JP" altLang="en-US"/>
          </a:p>
        </p:txBody>
      </p:sp>
      <p:sp>
        <p:nvSpPr>
          <p:cNvPr id="3" name="日付プレースホルダー 2">
            <a:extLst>
              <a:ext uri="{FF2B5EF4-FFF2-40B4-BE49-F238E27FC236}">
                <a16:creationId xmlns:a16="http://schemas.microsoft.com/office/drawing/2014/main" id="{3406D8C8-2991-8151-7849-259F60577B1E}"/>
              </a:ext>
            </a:extLst>
          </p:cNvPr>
          <p:cNvSpPr>
            <a:spLocks noGrp="1"/>
          </p:cNvSpPr>
          <p:nvPr>
            <p:ph type="dt" sz="quarter" idx="1"/>
          </p:nvPr>
        </p:nvSpPr>
        <p:spPr>
          <a:xfrm>
            <a:off x="4021138" y="0"/>
            <a:ext cx="3076575" cy="511175"/>
          </a:xfrm>
          <a:prstGeom prst="rect">
            <a:avLst/>
          </a:prstGeom>
        </p:spPr>
        <p:txBody>
          <a:bodyPr vert="horz" lIns="91431" tIns="45716" rIns="91431" bIns="45716" rtlCol="0"/>
          <a:lstStyle>
            <a:lvl1pPr algn="r" eaLnBrk="1" hangingPunct="1">
              <a:defRPr sz="1300">
                <a:latin typeface="ＤＦ華康ゴシック体 Std W2" pitchFamily="34" charset="-128"/>
                <a:ea typeface="ＤＦ華康ゴシック体 Std W2" pitchFamily="34" charset="-128"/>
                <a:cs typeface="+mn-cs"/>
              </a:defRPr>
            </a:lvl1pPr>
          </a:lstStyle>
          <a:p>
            <a:pPr>
              <a:defRPr/>
            </a:pPr>
            <a:fld id="{C855E041-CF40-4D48-AA38-AA05F582504B}" type="datetimeFigureOut">
              <a:rPr lang="ja-JP" altLang="en-US"/>
              <a:pPr>
                <a:defRPr/>
              </a:pPr>
              <a:t>2024/10/9</a:t>
            </a:fld>
            <a:endParaRPr lang="ja-JP" altLang="en-US"/>
          </a:p>
        </p:txBody>
      </p:sp>
      <p:sp>
        <p:nvSpPr>
          <p:cNvPr id="4" name="フッター プレースホルダー 3">
            <a:extLst>
              <a:ext uri="{FF2B5EF4-FFF2-40B4-BE49-F238E27FC236}">
                <a16:creationId xmlns:a16="http://schemas.microsoft.com/office/drawing/2014/main" id="{500D7432-8218-F2C5-698F-191D6182BA25}"/>
              </a:ext>
            </a:extLst>
          </p:cNvPr>
          <p:cNvSpPr>
            <a:spLocks noGrp="1"/>
          </p:cNvSpPr>
          <p:nvPr>
            <p:ph type="ftr" sz="quarter" idx="2"/>
          </p:nvPr>
        </p:nvSpPr>
        <p:spPr>
          <a:xfrm>
            <a:off x="0" y="9710738"/>
            <a:ext cx="3076575" cy="511175"/>
          </a:xfrm>
          <a:prstGeom prst="rect">
            <a:avLst/>
          </a:prstGeom>
        </p:spPr>
        <p:txBody>
          <a:bodyPr vert="horz" lIns="91431" tIns="45716" rIns="91431" bIns="45716" rtlCol="0" anchor="b"/>
          <a:lstStyle>
            <a:lvl1pPr algn="l" eaLnBrk="1" hangingPunct="1">
              <a:defRPr sz="1300">
                <a:latin typeface="ＤＦ華康ゴシック体 Std W2" pitchFamily="34" charset="-128"/>
                <a:ea typeface="ＤＦ華康ゴシック体 Std W2" pitchFamily="34" charset="-128"/>
                <a:cs typeface="+mn-cs"/>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FB627D86-F285-3817-530E-4234406808CA}"/>
              </a:ext>
            </a:extLst>
          </p:cNvPr>
          <p:cNvSpPr>
            <a:spLocks noGrp="1"/>
          </p:cNvSpPr>
          <p:nvPr>
            <p:ph type="sldNum" sz="quarter" idx="3"/>
          </p:nvPr>
        </p:nvSpPr>
        <p:spPr>
          <a:xfrm>
            <a:off x="4021138" y="9710738"/>
            <a:ext cx="3076575" cy="511175"/>
          </a:xfrm>
          <a:prstGeom prst="rect">
            <a:avLst/>
          </a:prstGeom>
        </p:spPr>
        <p:txBody>
          <a:bodyPr vert="horz" wrap="square" lIns="91431" tIns="45716" rIns="91431" bIns="45716" numCol="1" anchor="b" anchorCtr="0" compatLnSpc="1">
            <a:prstTxWarp prst="textNoShape">
              <a:avLst/>
            </a:prstTxWarp>
          </a:bodyPr>
          <a:lstStyle>
            <a:lvl1pPr algn="r" eaLnBrk="1" hangingPunct="1">
              <a:defRPr sz="1300">
                <a:ea typeface="ＭＳ Ｐゴシック" charset="-128"/>
              </a:defRPr>
            </a:lvl1pPr>
          </a:lstStyle>
          <a:p>
            <a:pPr>
              <a:defRPr/>
            </a:pPr>
            <a:fld id="{BC6BCA13-D2B4-4A83-8E23-42E98FF5F975}"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2885C25D-526F-A97B-6631-4E53321297DF}"/>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14" tIns="49508" rIns="99014" bIns="49508" numCol="1" anchor="t" anchorCtr="0" compatLnSpc="1">
            <a:prstTxWarp prst="textNoShape">
              <a:avLst/>
            </a:prstTxWarp>
          </a:bodyPr>
          <a:lstStyle>
            <a:lvl1pPr defTabSz="990501" eaLnBrk="1" hangingPunct="1">
              <a:defRPr sz="1300">
                <a:latin typeface="Arial" charset="0"/>
                <a:ea typeface="ＭＳ Ｐゴシック" charset="-128"/>
                <a:cs typeface="+mn-cs"/>
              </a:defRPr>
            </a:lvl1pPr>
          </a:lstStyle>
          <a:p>
            <a:pPr>
              <a:defRPr/>
            </a:pPr>
            <a:endParaRPr lang="en-US" altLang="ja-JP"/>
          </a:p>
        </p:txBody>
      </p:sp>
      <p:sp>
        <p:nvSpPr>
          <p:cNvPr id="58371" name="Rectangle 3">
            <a:extLst>
              <a:ext uri="{FF2B5EF4-FFF2-40B4-BE49-F238E27FC236}">
                <a16:creationId xmlns:a16="http://schemas.microsoft.com/office/drawing/2014/main" id="{D513AE1C-6E66-DF5D-39C3-E083985FAC80}"/>
              </a:ext>
            </a:extLst>
          </p:cNvPr>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14" tIns="49508" rIns="99014" bIns="49508" numCol="1" anchor="t" anchorCtr="0" compatLnSpc="1">
            <a:prstTxWarp prst="textNoShape">
              <a:avLst/>
            </a:prstTxWarp>
          </a:bodyPr>
          <a:lstStyle>
            <a:lvl1pPr algn="r" defTabSz="990501" eaLnBrk="1" hangingPunct="1">
              <a:defRPr sz="1300">
                <a:latin typeface="Arial" charset="0"/>
                <a:ea typeface="ＭＳ Ｐゴシック" charset="-128"/>
                <a:cs typeface="+mn-cs"/>
              </a:defRPr>
            </a:lvl1pPr>
          </a:lstStyle>
          <a:p>
            <a:pPr>
              <a:defRPr/>
            </a:pPr>
            <a:endParaRPr lang="en-US" altLang="ja-JP"/>
          </a:p>
        </p:txBody>
      </p:sp>
      <p:sp>
        <p:nvSpPr>
          <p:cNvPr id="5124" name="Rectangle 4">
            <a:extLst>
              <a:ext uri="{FF2B5EF4-FFF2-40B4-BE49-F238E27FC236}">
                <a16:creationId xmlns:a16="http://schemas.microsoft.com/office/drawing/2014/main" id="{F8CC2D50-671E-1C70-4B18-06E295BA41F6}"/>
              </a:ext>
            </a:extLst>
          </p:cNvPr>
          <p:cNvSpPr>
            <a:spLocks noGrp="1" noRot="1" noChangeAspect="1" noChangeArrowheads="1" noTextEdit="1"/>
          </p:cNvSpPr>
          <p:nvPr>
            <p:ph type="sldImg" idx="2"/>
          </p:nvPr>
        </p:nvSpPr>
        <p:spPr bwMode="auto">
          <a:xfrm>
            <a:off x="995363" y="766763"/>
            <a:ext cx="5111750" cy="3833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a:extLst>
              <a:ext uri="{FF2B5EF4-FFF2-40B4-BE49-F238E27FC236}">
                <a16:creationId xmlns:a16="http://schemas.microsoft.com/office/drawing/2014/main" id="{2A299FDC-7F8D-E1EC-8358-02A66E1D92FF}"/>
              </a:ext>
            </a:extLst>
          </p:cNvPr>
          <p:cNvSpPr>
            <a:spLocks noGrp="1" noChangeArrowheads="1"/>
          </p:cNvSpPr>
          <p:nvPr>
            <p:ph type="body" sz="quarter" idx="3"/>
          </p:nvPr>
        </p:nvSpPr>
        <p:spPr bwMode="auto">
          <a:xfrm>
            <a:off x="709613" y="4856163"/>
            <a:ext cx="5680075" cy="4598987"/>
          </a:xfrm>
          <a:prstGeom prst="rect">
            <a:avLst/>
          </a:prstGeom>
          <a:noFill/>
          <a:ln w="9525">
            <a:noFill/>
            <a:miter lim="800000"/>
            <a:headEnd/>
            <a:tailEnd/>
          </a:ln>
          <a:effectLst/>
        </p:spPr>
        <p:txBody>
          <a:bodyPr vert="horz" wrap="square" lIns="99014" tIns="49508" rIns="99014" bIns="4950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8374" name="Rectangle 6">
            <a:extLst>
              <a:ext uri="{FF2B5EF4-FFF2-40B4-BE49-F238E27FC236}">
                <a16:creationId xmlns:a16="http://schemas.microsoft.com/office/drawing/2014/main" id="{30D1CB20-B843-09CF-CDB7-BE2201717F37}"/>
              </a:ext>
            </a:extLst>
          </p:cNvPr>
          <p:cNvSpPr>
            <a:spLocks noGrp="1" noChangeArrowheads="1"/>
          </p:cNvSpPr>
          <p:nvPr>
            <p:ph type="ftr" sz="quarter" idx="4"/>
          </p:nvPr>
        </p:nvSpPr>
        <p:spPr bwMode="auto">
          <a:xfrm>
            <a:off x="0" y="9712325"/>
            <a:ext cx="3076575" cy="509588"/>
          </a:xfrm>
          <a:prstGeom prst="rect">
            <a:avLst/>
          </a:prstGeom>
          <a:noFill/>
          <a:ln w="9525">
            <a:noFill/>
            <a:miter lim="800000"/>
            <a:headEnd/>
            <a:tailEnd/>
          </a:ln>
          <a:effectLst/>
        </p:spPr>
        <p:txBody>
          <a:bodyPr vert="horz" wrap="square" lIns="99014" tIns="49508" rIns="99014" bIns="49508" numCol="1" anchor="b" anchorCtr="0" compatLnSpc="1">
            <a:prstTxWarp prst="textNoShape">
              <a:avLst/>
            </a:prstTxWarp>
          </a:bodyPr>
          <a:lstStyle>
            <a:lvl1pPr defTabSz="990501" eaLnBrk="1" hangingPunct="1">
              <a:defRPr sz="1300">
                <a:latin typeface="Arial" charset="0"/>
                <a:ea typeface="ＭＳ Ｐゴシック" charset="-128"/>
                <a:cs typeface="+mn-cs"/>
              </a:defRPr>
            </a:lvl1pPr>
          </a:lstStyle>
          <a:p>
            <a:pPr>
              <a:defRPr/>
            </a:pPr>
            <a:endParaRPr lang="en-US" altLang="ja-JP"/>
          </a:p>
        </p:txBody>
      </p:sp>
      <p:sp>
        <p:nvSpPr>
          <p:cNvPr id="58375" name="Rectangle 7">
            <a:extLst>
              <a:ext uri="{FF2B5EF4-FFF2-40B4-BE49-F238E27FC236}">
                <a16:creationId xmlns:a16="http://schemas.microsoft.com/office/drawing/2014/main" id="{33A87F9E-85D4-38A4-D75F-D53D0825CF10}"/>
              </a:ext>
            </a:extLst>
          </p:cNvPr>
          <p:cNvSpPr>
            <a:spLocks noGrp="1" noChangeArrowheads="1"/>
          </p:cNvSpPr>
          <p:nvPr>
            <p:ph type="sldNum" sz="quarter" idx="5"/>
          </p:nvPr>
        </p:nvSpPr>
        <p:spPr bwMode="auto">
          <a:xfrm>
            <a:off x="4021138" y="9712325"/>
            <a:ext cx="3076575" cy="509588"/>
          </a:xfrm>
          <a:prstGeom prst="rect">
            <a:avLst/>
          </a:prstGeom>
          <a:noFill/>
          <a:ln w="9525">
            <a:noFill/>
            <a:miter lim="800000"/>
            <a:headEnd/>
            <a:tailEnd/>
          </a:ln>
          <a:effectLst/>
        </p:spPr>
        <p:txBody>
          <a:bodyPr vert="horz" wrap="square" lIns="99014" tIns="49508" rIns="99014" bIns="49508" numCol="1" anchor="b" anchorCtr="0" compatLnSpc="1">
            <a:prstTxWarp prst="textNoShape">
              <a:avLst/>
            </a:prstTxWarp>
          </a:bodyPr>
          <a:lstStyle>
            <a:lvl1pPr algn="r" defTabSz="989013" eaLnBrk="1" hangingPunct="1">
              <a:defRPr sz="1300">
                <a:latin typeface="Arial" panose="020B0604020202020204" pitchFamily="34" charset="0"/>
                <a:ea typeface="ＭＳ Ｐゴシック" panose="020B0600070205080204" pitchFamily="50" charset="-128"/>
              </a:defRPr>
            </a:lvl1pPr>
          </a:lstStyle>
          <a:p>
            <a:pPr>
              <a:defRPr/>
            </a:pPr>
            <a:fld id="{9FC54023-D947-41F2-9F4A-90B081970D3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AutoShape 7">
            <a:extLst>
              <a:ext uri="{FF2B5EF4-FFF2-40B4-BE49-F238E27FC236}">
                <a16:creationId xmlns:a16="http://schemas.microsoft.com/office/drawing/2014/main" id="{2B9E6B98-61BE-C425-4508-572632732F16}"/>
              </a:ext>
            </a:extLst>
          </p:cNvPr>
          <p:cNvSpPr>
            <a:spLocks noChangeArrowheads="1"/>
          </p:cNvSpPr>
          <p:nvPr/>
        </p:nvSpPr>
        <p:spPr bwMode="auto">
          <a:xfrm>
            <a:off x="685800" y="2393950"/>
            <a:ext cx="7772400" cy="109538"/>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6146" name="Rectangle 2"/>
          <p:cNvSpPr>
            <a:spLocks noGrp="1" noChangeArrowheads="1"/>
          </p:cNvSpPr>
          <p:nvPr>
            <p:ph type="ctrTitle"/>
          </p:nvPr>
        </p:nvSpPr>
        <p:spPr>
          <a:xfrm>
            <a:off x="685800" y="990600"/>
            <a:ext cx="7772400" cy="1371600"/>
          </a:xfrm>
        </p:spPr>
        <p:txBody>
          <a:bodyPr/>
          <a:lstStyle>
            <a:lvl1pPr>
              <a:defRPr sz="3800" b="1">
                <a:latin typeface="メイリオ" pitchFamily="50" charset="-128"/>
                <a:ea typeface="メイリオ" pitchFamily="50" charset="-128"/>
              </a:defRPr>
            </a:lvl1pPr>
          </a:lstStyle>
          <a:p>
            <a:r>
              <a:rPr lang="ja-JP" altLang="en-US"/>
              <a:t>マスター タイトルの書式設定</a:t>
            </a:r>
          </a:p>
        </p:txBody>
      </p:sp>
      <p:sp>
        <p:nvSpPr>
          <p:cNvPr id="614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200">
                <a:latin typeface="メイリオ" pitchFamily="50" charset="-128"/>
                <a:ea typeface="メイリオ" pitchFamily="50" charset="-128"/>
              </a:defRPr>
            </a:lvl1pPr>
          </a:lstStyle>
          <a:p>
            <a:r>
              <a:rPr lang="ja-JP" altLang="en-US"/>
              <a:t>マスター サブタイトルの書式設定</a:t>
            </a:r>
          </a:p>
        </p:txBody>
      </p:sp>
      <p:sp>
        <p:nvSpPr>
          <p:cNvPr id="3" name="Rectangle 4">
            <a:extLst>
              <a:ext uri="{FF2B5EF4-FFF2-40B4-BE49-F238E27FC236}">
                <a16:creationId xmlns:a16="http://schemas.microsoft.com/office/drawing/2014/main" id="{70773AA3-F183-27EB-47D7-FB79FE46F3ED}"/>
              </a:ext>
            </a:extLst>
          </p:cNvPr>
          <p:cNvSpPr>
            <a:spLocks noGrp="1" noChangeArrowheads="1"/>
          </p:cNvSpPr>
          <p:nvPr>
            <p:ph type="dt" sz="half" idx="10"/>
          </p:nvPr>
        </p:nvSpPr>
        <p:spPr>
          <a:xfrm>
            <a:off x="685800" y="6248400"/>
            <a:ext cx="1905000" cy="457200"/>
          </a:xfrm>
        </p:spPr>
        <p:txBody>
          <a:bodyPr/>
          <a:lstStyle>
            <a:lvl1pPr>
              <a:defRPr sz="1200"/>
            </a:lvl1pPr>
          </a:lstStyle>
          <a:p>
            <a:pPr>
              <a:defRPr/>
            </a:pPr>
            <a:r>
              <a:rPr lang="ja-JP" altLang="en-US"/>
              <a:t>2006年9月26日</a:t>
            </a:r>
            <a:endParaRPr lang="en-US" altLang="ja-JP"/>
          </a:p>
        </p:txBody>
      </p:sp>
      <p:sp>
        <p:nvSpPr>
          <p:cNvPr id="4" name="Rectangle 5">
            <a:extLst>
              <a:ext uri="{FF2B5EF4-FFF2-40B4-BE49-F238E27FC236}">
                <a16:creationId xmlns:a16="http://schemas.microsoft.com/office/drawing/2014/main" id="{48F89716-B585-6CB2-7CF4-FD66384559EB}"/>
              </a:ext>
            </a:extLst>
          </p:cNvPr>
          <p:cNvSpPr>
            <a:spLocks noGrp="1" noChangeArrowheads="1"/>
          </p:cNvSpPr>
          <p:nvPr>
            <p:ph type="ftr" sz="quarter" idx="11"/>
          </p:nvPr>
        </p:nvSpPr>
        <p:spPr>
          <a:xfrm>
            <a:off x="3124200" y="6248400"/>
            <a:ext cx="2895600" cy="457200"/>
          </a:xfrm>
        </p:spPr>
        <p:txBody>
          <a:bodyPr/>
          <a:lstStyle>
            <a:lvl1pPr>
              <a:defRPr sz="1200"/>
            </a:lvl1pPr>
          </a:lstStyle>
          <a:p>
            <a:pPr>
              <a:defRPr/>
            </a:pPr>
            <a:r>
              <a:rPr lang="en-US" altLang="ja-JP"/>
              <a:t>FAN'06 移動知OS</a:t>
            </a:r>
          </a:p>
        </p:txBody>
      </p:sp>
      <p:sp>
        <p:nvSpPr>
          <p:cNvPr id="5" name="Rectangle 6">
            <a:extLst>
              <a:ext uri="{FF2B5EF4-FFF2-40B4-BE49-F238E27FC236}">
                <a16:creationId xmlns:a16="http://schemas.microsoft.com/office/drawing/2014/main" id="{860A7587-68B4-FCFC-F27A-5D061385C47F}"/>
              </a:ext>
            </a:extLst>
          </p:cNvPr>
          <p:cNvSpPr>
            <a:spLocks noGrp="1" noChangeArrowheads="1"/>
          </p:cNvSpPr>
          <p:nvPr>
            <p:ph type="sldNum" sz="quarter" idx="12"/>
          </p:nvPr>
        </p:nvSpPr>
        <p:spPr>
          <a:xfrm>
            <a:off x="6553200" y="6248400"/>
            <a:ext cx="1905000" cy="457200"/>
          </a:xfrm>
        </p:spPr>
        <p:txBody>
          <a:bodyPr/>
          <a:lstStyle>
            <a:lvl1pPr>
              <a:defRPr sz="1800">
                <a:latin typeface="+mn-lt"/>
                <a:ea typeface="メイリオ" pitchFamily="50" charset="-128"/>
              </a:defRPr>
            </a:lvl1pPr>
          </a:lstStyle>
          <a:p>
            <a:pPr>
              <a:defRPr/>
            </a:pPr>
            <a:fld id="{CF55E4DD-0F07-417F-B02D-9278639FEC7F}" type="slidenum">
              <a:rPr lang="en-US" altLang="ja-JP"/>
              <a:pPr>
                <a:defRPr/>
              </a:pPr>
              <a:t>‹#›</a:t>
            </a:fld>
            <a:endParaRPr lang="en-US" altLang="ja-JP"/>
          </a:p>
        </p:txBody>
      </p:sp>
    </p:spTree>
    <p:extLst>
      <p:ext uri="{BB962C8B-B14F-4D97-AF65-F5344CB8AC3E}">
        <p14:creationId xmlns:p14="http://schemas.microsoft.com/office/powerpoint/2010/main" val="425845582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90B75735-A29D-9E78-8F26-56CCC2E3FDA1}"/>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5" name="Rectangle 7">
            <a:extLst>
              <a:ext uri="{FF2B5EF4-FFF2-40B4-BE49-F238E27FC236}">
                <a16:creationId xmlns:a16="http://schemas.microsoft.com/office/drawing/2014/main" id="{36EF0143-AF0F-193B-7948-3756CB035AFD}"/>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6" name="Rectangle 8">
            <a:extLst>
              <a:ext uri="{FF2B5EF4-FFF2-40B4-BE49-F238E27FC236}">
                <a16:creationId xmlns:a16="http://schemas.microsoft.com/office/drawing/2014/main" id="{E666984C-2FB9-F840-D9B9-D2E338491965}"/>
              </a:ext>
            </a:extLst>
          </p:cNvPr>
          <p:cNvSpPr>
            <a:spLocks noGrp="1" noChangeArrowheads="1"/>
          </p:cNvSpPr>
          <p:nvPr>
            <p:ph type="sldNum" sz="quarter" idx="12"/>
          </p:nvPr>
        </p:nvSpPr>
        <p:spPr>
          <a:ln/>
        </p:spPr>
        <p:txBody>
          <a:bodyPr/>
          <a:lstStyle>
            <a:lvl1pPr>
              <a:defRPr/>
            </a:lvl1pPr>
          </a:lstStyle>
          <a:p>
            <a:pPr>
              <a:defRPr/>
            </a:pPr>
            <a:fld id="{15F25C49-775F-4FCA-9B59-6121DE6EE528}" type="slidenum">
              <a:rPr lang="en-US" altLang="ja-JP"/>
              <a:pPr>
                <a:defRPr/>
              </a:pPr>
              <a:t>‹#›</a:t>
            </a:fld>
            <a:endParaRPr lang="en-US" altLang="ja-JP"/>
          </a:p>
        </p:txBody>
      </p:sp>
    </p:spTree>
    <p:extLst>
      <p:ext uri="{BB962C8B-B14F-4D97-AF65-F5344CB8AC3E}">
        <p14:creationId xmlns:p14="http://schemas.microsoft.com/office/powerpoint/2010/main" val="362134446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38938" y="188913"/>
            <a:ext cx="2162175" cy="619283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250825" y="188913"/>
            <a:ext cx="6335713" cy="6192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F7D08280-E5DB-A7E2-481E-3BFF2583AA71}"/>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5" name="Rectangle 7">
            <a:extLst>
              <a:ext uri="{FF2B5EF4-FFF2-40B4-BE49-F238E27FC236}">
                <a16:creationId xmlns:a16="http://schemas.microsoft.com/office/drawing/2014/main" id="{F2F4D8C5-C7AC-0514-D5DD-78E65ABE0D9D}"/>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6" name="Rectangle 8">
            <a:extLst>
              <a:ext uri="{FF2B5EF4-FFF2-40B4-BE49-F238E27FC236}">
                <a16:creationId xmlns:a16="http://schemas.microsoft.com/office/drawing/2014/main" id="{94EBBA8D-A553-2223-377D-8BE865FC6E4E}"/>
              </a:ext>
            </a:extLst>
          </p:cNvPr>
          <p:cNvSpPr>
            <a:spLocks noGrp="1" noChangeArrowheads="1"/>
          </p:cNvSpPr>
          <p:nvPr>
            <p:ph type="sldNum" sz="quarter" idx="12"/>
          </p:nvPr>
        </p:nvSpPr>
        <p:spPr>
          <a:ln/>
        </p:spPr>
        <p:txBody>
          <a:bodyPr/>
          <a:lstStyle>
            <a:lvl1pPr>
              <a:defRPr/>
            </a:lvl1pPr>
          </a:lstStyle>
          <a:p>
            <a:pPr>
              <a:defRPr/>
            </a:pPr>
            <a:fld id="{CE95364E-071C-4564-81F4-1A60DD194AA9}" type="slidenum">
              <a:rPr lang="en-US" altLang="ja-JP"/>
              <a:pPr>
                <a:defRPr/>
              </a:pPr>
              <a:t>‹#›</a:t>
            </a:fld>
            <a:endParaRPr lang="en-US" altLang="ja-JP"/>
          </a:p>
        </p:txBody>
      </p:sp>
    </p:spTree>
    <p:extLst>
      <p:ext uri="{BB962C8B-B14F-4D97-AF65-F5344CB8AC3E}">
        <p14:creationId xmlns:p14="http://schemas.microsoft.com/office/powerpoint/2010/main" val="266422927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88900"/>
            <a:ext cx="8001000" cy="747713"/>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566738" y="1177925"/>
            <a:ext cx="3924300" cy="4772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3438" y="1177925"/>
            <a:ext cx="3924300" cy="23098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3438" y="3640138"/>
            <a:ext cx="3924300" cy="23098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a:extLst>
              <a:ext uri="{FF2B5EF4-FFF2-40B4-BE49-F238E27FC236}">
                <a16:creationId xmlns:a16="http://schemas.microsoft.com/office/drawing/2014/main" id="{B5B2ABD0-E29D-D486-09E2-5E818FA1EF91}"/>
              </a:ext>
            </a:extLst>
          </p:cNvPr>
          <p:cNvSpPr>
            <a:spLocks noGrp="1"/>
          </p:cNvSpPr>
          <p:nvPr>
            <p:ph type="dt" sz="half" idx="10"/>
          </p:nvPr>
        </p:nvSpPr>
        <p:spPr>
          <a:xfrm>
            <a:off x="609600" y="6381750"/>
            <a:ext cx="1981200" cy="339725"/>
          </a:xfrm>
        </p:spPr>
        <p:txBody>
          <a:bodyPr/>
          <a:lstStyle>
            <a:lvl1pPr>
              <a:defRPr/>
            </a:lvl1pPr>
          </a:lstStyle>
          <a:p>
            <a:pPr>
              <a:defRPr/>
            </a:pPr>
            <a:r>
              <a:rPr lang="ja-JP" altLang="en-US"/>
              <a:t>2006年9月26日</a:t>
            </a:r>
            <a:endParaRPr lang="en-US" altLang="ja-JP"/>
          </a:p>
        </p:txBody>
      </p:sp>
      <p:sp>
        <p:nvSpPr>
          <p:cNvPr id="7" name="フッター プレースホルダ 6">
            <a:extLst>
              <a:ext uri="{FF2B5EF4-FFF2-40B4-BE49-F238E27FC236}">
                <a16:creationId xmlns:a16="http://schemas.microsoft.com/office/drawing/2014/main" id="{293A8398-5495-C2C7-4A99-81E191132A8D}"/>
              </a:ext>
            </a:extLst>
          </p:cNvPr>
          <p:cNvSpPr>
            <a:spLocks noGrp="1"/>
          </p:cNvSpPr>
          <p:nvPr>
            <p:ph type="ftr" sz="quarter" idx="11"/>
          </p:nvPr>
        </p:nvSpPr>
        <p:spPr/>
        <p:txBody>
          <a:bodyPr/>
          <a:lstStyle>
            <a:lvl1pPr>
              <a:defRPr/>
            </a:lvl1pPr>
          </a:lstStyle>
          <a:p>
            <a:pPr>
              <a:defRPr/>
            </a:pPr>
            <a:r>
              <a:rPr lang="en-US" altLang="ja-JP"/>
              <a:t>FAN'06 移動知OS</a:t>
            </a:r>
          </a:p>
        </p:txBody>
      </p:sp>
      <p:sp>
        <p:nvSpPr>
          <p:cNvPr id="8" name="スライド番号プレースホルダ 7">
            <a:extLst>
              <a:ext uri="{FF2B5EF4-FFF2-40B4-BE49-F238E27FC236}">
                <a16:creationId xmlns:a16="http://schemas.microsoft.com/office/drawing/2014/main" id="{5E70FBD5-64BD-591D-21ED-22E493982198}"/>
              </a:ext>
            </a:extLst>
          </p:cNvPr>
          <p:cNvSpPr>
            <a:spLocks noGrp="1"/>
          </p:cNvSpPr>
          <p:nvPr>
            <p:ph type="sldNum" sz="quarter" idx="12"/>
          </p:nvPr>
        </p:nvSpPr>
        <p:spPr>
          <a:xfrm>
            <a:off x="6553200" y="6381750"/>
            <a:ext cx="1981200" cy="339725"/>
          </a:xfrm>
        </p:spPr>
        <p:txBody>
          <a:bodyPr/>
          <a:lstStyle>
            <a:lvl1pPr>
              <a:defRPr/>
            </a:lvl1pPr>
          </a:lstStyle>
          <a:p>
            <a:pPr>
              <a:defRPr/>
            </a:pPr>
            <a:fld id="{BBC27005-57A0-4F77-8FA0-F841E61F1678}" type="slidenum">
              <a:rPr lang="en-US" altLang="ja-JP"/>
              <a:pPr>
                <a:defRPr/>
              </a:pPr>
              <a:t>‹#›</a:t>
            </a:fld>
            <a:endParaRPr lang="en-US" altLang="ja-JP"/>
          </a:p>
        </p:txBody>
      </p:sp>
    </p:spTree>
    <p:extLst>
      <p:ext uri="{BB962C8B-B14F-4D97-AF65-F5344CB8AC3E}">
        <p14:creationId xmlns:p14="http://schemas.microsoft.com/office/powerpoint/2010/main" val="386819356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8763" y="332432"/>
            <a:ext cx="8642350" cy="579460"/>
          </a:xfrm>
        </p:spPr>
        <p:txBody>
          <a:bodyPr anchor="t">
            <a:normAutofit/>
          </a:bodyPr>
          <a:lstStyle>
            <a:lvl1pPr>
              <a:defRPr b="1">
                <a:latin typeface="メイリオ" pitchFamily="50" charset="-128"/>
                <a:ea typeface="メイリオ" pitchFamily="50" charset="-128"/>
              </a:defRPr>
            </a:lvl1pPr>
          </a:lstStyle>
          <a:p>
            <a:r>
              <a:rPr lang="ja-JP" altLang="en-US"/>
              <a:t>マスター タイトルの書式設定</a:t>
            </a:r>
          </a:p>
        </p:txBody>
      </p:sp>
      <p:sp>
        <p:nvSpPr>
          <p:cNvPr id="3" name="コンテンツ プレースホルダ 2"/>
          <p:cNvSpPr>
            <a:spLocks noGrp="1"/>
          </p:cNvSpPr>
          <p:nvPr>
            <p:ph idx="1"/>
          </p:nvPr>
        </p:nvSpPr>
        <p:spPr>
          <a:xfrm>
            <a:off x="250825" y="1142316"/>
            <a:ext cx="8642350" cy="5256212"/>
          </a:xfrm>
        </p:spPr>
        <p:txBody>
          <a:bodyPr/>
          <a:lstStyle>
            <a:lvl1pPr eaLnBrk="1" hangingPunct="1">
              <a:defRPr>
                <a:latin typeface="メイリオ" pitchFamily="50" charset="-128"/>
                <a:ea typeface="メイリオ" pitchFamily="50" charset="-128"/>
              </a:defRPr>
            </a:lvl1pPr>
            <a:lvl2pPr eaLnBrk="1" hangingPunct="1">
              <a:defRPr>
                <a:latin typeface="メイリオ" pitchFamily="50" charset="-128"/>
                <a:ea typeface="メイリオ" pitchFamily="50" charset="-128"/>
              </a:defRPr>
            </a:lvl2pPr>
            <a:lvl3pPr eaLnBrk="1" hangingPunct="1">
              <a:defRPr>
                <a:latin typeface="メイリオ" pitchFamily="50" charset="-128"/>
                <a:ea typeface="メイリオ" pitchFamily="50" charset="-128"/>
              </a:defRPr>
            </a:lvl3pPr>
            <a:lvl4pPr eaLnBrk="1" hangingPunct="1">
              <a:defRPr>
                <a:latin typeface="メイリオ" pitchFamily="50" charset="-128"/>
                <a:ea typeface="メイリオ" pitchFamily="50" charset="-128"/>
              </a:defRPr>
            </a:lvl4pPr>
            <a:lvl5pPr eaLnBrk="1" hangingPunct="1">
              <a:defRPr>
                <a:latin typeface="メイリオ" pitchFamily="50" charset="-128"/>
                <a:ea typeface="メイリオ"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6">
            <a:extLst>
              <a:ext uri="{FF2B5EF4-FFF2-40B4-BE49-F238E27FC236}">
                <a16:creationId xmlns:a16="http://schemas.microsoft.com/office/drawing/2014/main" id="{1B7DC003-803D-5403-6589-C732C275F8BB}"/>
              </a:ext>
            </a:extLst>
          </p:cNvPr>
          <p:cNvSpPr>
            <a:spLocks noGrp="1" noChangeArrowheads="1"/>
          </p:cNvSpPr>
          <p:nvPr>
            <p:ph type="dt" sz="half" idx="10"/>
          </p:nvPr>
        </p:nvSpPr>
        <p:spPr/>
        <p:txBody>
          <a:bodyPr/>
          <a:lstStyle>
            <a:lvl1pPr>
              <a:defRPr/>
            </a:lvl1pPr>
          </a:lstStyle>
          <a:p>
            <a:pPr>
              <a:defRPr/>
            </a:pPr>
            <a:r>
              <a:rPr lang="ja-JP" altLang="en-US"/>
              <a:t>2006年9月26日</a:t>
            </a:r>
            <a:endParaRPr lang="en-US" altLang="ja-JP"/>
          </a:p>
        </p:txBody>
      </p:sp>
      <p:sp>
        <p:nvSpPr>
          <p:cNvPr id="5" name="Rectangle 7">
            <a:extLst>
              <a:ext uri="{FF2B5EF4-FFF2-40B4-BE49-F238E27FC236}">
                <a16:creationId xmlns:a16="http://schemas.microsoft.com/office/drawing/2014/main" id="{CFA2F9A5-C65E-8C31-2BB2-8113ACFDCFE4}"/>
              </a:ext>
            </a:extLst>
          </p:cNvPr>
          <p:cNvSpPr>
            <a:spLocks noGrp="1" noChangeArrowheads="1"/>
          </p:cNvSpPr>
          <p:nvPr>
            <p:ph type="ftr" sz="quarter" idx="11"/>
          </p:nvPr>
        </p:nvSpPr>
        <p:spPr/>
        <p:txBody>
          <a:bodyPr/>
          <a:lstStyle>
            <a:lvl1pPr>
              <a:defRPr/>
            </a:lvl1pPr>
          </a:lstStyle>
          <a:p>
            <a:pPr>
              <a:defRPr/>
            </a:pPr>
            <a:r>
              <a:rPr lang="en-US" altLang="ja-JP"/>
              <a:t>FAN'06 移動知OS</a:t>
            </a:r>
          </a:p>
        </p:txBody>
      </p:sp>
      <p:sp>
        <p:nvSpPr>
          <p:cNvPr id="6" name="Rectangle 8">
            <a:extLst>
              <a:ext uri="{FF2B5EF4-FFF2-40B4-BE49-F238E27FC236}">
                <a16:creationId xmlns:a16="http://schemas.microsoft.com/office/drawing/2014/main" id="{B31D8B3F-126F-538A-ECB2-EF9EB879F4BC}"/>
              </a:ext>
            </a:extLst>
          </p:cNvPr>
          <p:cNvSpPr>
            <a:spLocks noGrp="1" noChangeArrowheads="1"/>
          </p:cNvSpPr>
          <p:nvPr>
            <p:ph type="sldNum" sz="quarter" idx="12"/>
          </p:nvPr>
        </p:nvSpPr>
        <p:spPr>
          <a:xfrm>
            <a:off x="7902575" y="6451600"/>
            <a:ext cx="973138" cy="339725"/>
          </a:xfrm>
        </p:spPr>
        <p:txBody>
          <a:bodyPr/>
          <a:lstStyle>
            <a:lvl1pPr>
              <a:defRPr b="1"/>
            </a:lvl1pPr>
          </a:lstStyle>
          <a:p>
            <a:pPr>
              <a:defRPr/>
            </a:pPr>
            <a:fld id="{D5B560A1-E872-4034-900B-1C9D2D91DAFF}" type="slidenum">
              <a:rPr lang="en-US" altLang="ja-JP"/>
              <a:pPr>
                <a:defRPr/>
              </a:pPr>
              <a:t>‹#›</a:t>
            </a:fld>
            <a:endParaRPr lang="en-US" altLang="ja-JP"/>
          </a:p>
        </p:txBody>
      </p:sp>
    </p:spTree>
    <p:extLst>
      <p:ext uri="{BB962C8B-B14F-4D97-AF65-F5344CB8AC3E}">
        <p14:creationId xmlns:p14="http://schemas.microsoft.com/office/powerpoint/2010/main" val="214243386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a:extLst>
              <a:ext uri="{FF2B5EF4-FFF2-40B4-BE49-F238E27FC236}">
                <a16:creationId xmlns:a16="http://schemas.microsoft.com/office/drawing/2014/main" id="{706F0DD2-6020-1023-92C1-8EE00BCE772E}"/>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5" name="Rectangle 7">
            <a:extLst>
              <a:ext uri="{FF2B5EF4-FFF2-40B4-BE49-F238E27FC236}">
                <a16:creationId xmlns:a16="http://schemas.microsoft.com/office/drawing/2014/main" id="{1EF1B724-B9E9-554B-B9FF-99E6B94FB19E}"/>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6" name="Rectangle 8">
            <a:extLst>
              <a:ext uri="{FF2B5EF4-FFF2-40B4-BE49-F238E27FC236}">
                <a16:creationId xmlns:a16="http://schemas.microsoft.com/office/drawing/2014/main" id="{10EB5817-6CBF-27E8-F7FE-AC4619D2018D}"/>
              </a:ext>
            </a:extLst>
          </p:cNvPr>
          <p:cNvSpPr>
            <a:spLocks noGrp="1" noChangeArrowheads="1"/>
          </p:cNvSpPr>
          <p:nvPr>
            <p:ph type="sldNum" sz="quarter" idx="12"/>
          </p:nvPr>
        </p:nvSpPr>
        <p:spPr>
          <a:ln/>
        </p:spPr>
        <p:txBody>
          <a:bodyPr/>
          <a:lstStyle>
            <a:lvl1pPr>
              <a:defRPr/>
            </a:lvl1pPr>
          </a:lstStyle>
          <a:p>
            <a:pPr>
              <a:defRPr/>
            </a:pPr>
            <a:fld id="{A7300BC9-1D3F-4E2C-AED7-6BC7D0BED4C7}" type="slidenum">
              <a:rPr lang="en-US" altLang="ja-JP"/>
              <a:pPr>
                <a:defRPr/>
              </a:pPr>
              <a:t>‹#›</a:t>
            </a:fld>
            <a:endParaRPr lang="en-US" altLang="ja-JP"/>
          </a:p>
        </p:txBody>
      </p:sp>
    </p:spTree>
    <p:extLst>
      <p:ext uri="{BB962C8B-B14F-4D97-AF65-F5344CB8AC3E}">
        <p14:creationId xmlns:p14="http://schemas.microsoft.com/office/powerpoint/2010/main" val="396073057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250825" y="1125538"/>
            <a:ext cx="4244975"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125538"/>
            <a:ext cx="4244975"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a:extLst>
              <a:ext uri="{FF2B5EF4-FFF2-40B4-BE49-F238E27FC236}">
                <a16:creationId xmlns:a16="http://schemas.microsoft.com/office/drawing/2014/main" id="{D120B83D-7F47-EDAA-3C98-4F40858C91D2}"/>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6" name="Rectangle 7">
            <a:extLst>
              <a:ext uri="{FF2B5EF4-FFF2-40B4-BE49-F238E27FC236}">
                <a16:creationId xmlns:a16="http://schemas.microsoft.com/office/drawing/2014/main" id="{CB0EB87C-B5C6-E7D8-5A18-76BBEFAF7AA2}"/>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7" name="Rectangle 8">
            <a:extLst>
              <a:ext uri="{FF2B5EF4-FFF2-40B4-BE49-F238E27FC236}">
                <a16:creationId xmlns:a16="http://schemas.microsoft.com/office/drawing/2014/main" id="{DE2F8CC9-4E38-42AE-4A3F-2719735E0E01}"/>
              </a:ext>
            </a:extLst>
          </p:cNvPr>
          <p:cNvSpPr>
            <a:spLocks noGrp="1" noChangeArrowheads="1"/>
          </p:cNvSpPr>
          <p:nvPr>
            <p:ph type="sldNum" sz="quarter" idx="12"/>
          </p:nvPr>
        </p:nvSpPr>
        <p:spPr>
          <a:ln/>
        </p:spPr>
        <p:txBody>
          <a:bodyPr/>
          <a:lstStyle>
            <a:lvl1pPr>
              <a:defRPr/>
            </a:lvl1pPr>
          </a:lstStyle>
          <a:p>
            <a:pPr>
              <a:defRPr/>
            </a:pPr>
            <a:fld id="{3E1B3358-2AEE-4F3A-9B8D-D94D5C07B316}" type="slidenum">
              <a:rPr lang="en-US" altLang="ja-JP"/>
              <a:pPr>
                <a:defRPr/>
              </a:pPr>
              <a:t>‹#›</a:t>
            </a:fld>
            <a:endParaRPr lang="en-US" altLang="ja-JP"/>
          </a:p>
        </p:txBody>
      </p:sp>
    </p:spTree>
    <p:extLst>
      <p:ext uri="{BB962C8B-B14F-4D97-AF65-F5344CB8AC3E}">
        <p14:creationId xmlns:p14="http://schemas.microsoft.com/office/powerpoint/2010/main" val="130669205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a:extLst>
              <a:ext uri="{FF2B5EF4-FFF2-40B4-BE49-F238E27FC236}">
                <a16:creationId xmlns:a16="http://schemas.microsoft.com/office/drawing/2014/main" id="{E8235AFB-1CBA-2808-1CED-2289022DBB6B}"/>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8" name="Rectangle 7">
            <a:extLst>
              <a:ext uri="{FF2B5EF4-FFF2-40B4-BE49-F238E27FC236}">
                <a16:creationId xmlns:a16="http://schemas.microsoft.com/office/drawing/2014/main" id="{52ED1ADB-BFA0-EE46-8A39-991587F7FEB5}"/>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9" name="Rectangle 8">
            <a:extLst>
              <a:ext uri="{FF2B5EF4-FFF2-40B4-BE49-F238E27FC236}">
                <a16:creationId xmlns:a16="http://schemas.microsoft.com/office/drawing/2014/main" id="{DA36C930-987D-103B-418D-F41DEED4F865}"/>
              </a:ext>
            </a:extLst>
          </p:cNvPr>
          <p:cNvSpPr>
            <a:spLocks noGrp="1" noChangeArrowheads="1"/>
          </p:cNvSpPr>
          <p:nvPr>
            <p:ph type="sldNum" sz="quarter" idx="12"/>
          </p:nvPr>
        </p:nvSpPr>
        <p:spPr>
          <a:ln/>
        </p:spPr>
        <p:txBody>
          <a:bodyPr/>
          <a:lstStyle>
            <a:lvl1pPr>
              <a:defRPr/>
            </a:lvl1pPr>
          </a:lstStyle>
          <a:p>
            <a:pPr>
              <a:defRPr/>
            </a:pPr>
            <a:fld id="{AE7C1FC2-F562-4607-B6F3-A4A44456A156}" type="slidenum">
              <a:rPr lang="en-US" altLang="ja-JP"/>
              <a:pPr>
                <a:defRPr/>
              </a:pPr>
              <a:t>‹#›</a:t>
            </a:fld>
            <a:endParaRPr lang="en-US" altLang="ja-JP"/>
          </a:p>
        </p:txBody>
      </p:sp>
    </p:spTree>
    <p:extLst>
      <p:ext uri="{BB962C8B-B14F-4D97-AF65-F5344CB8AC3E}">
        <p14:creationId xmlns:p14="http://schemas.microsoft.com/office/powerpoint/2010/main" val="87109485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a:extLst>
              <a:ext uri="{FF2B5EF4-FFF2-40B4-BE49-F238E27FC236}">
                <a16:creationId xmlns:a16="http://schemas.microsoft.com/office/drawing/2014/main" id="{EFC47D5C-3A61-17D2-5C58-98AB6B22705B}"/>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4" name="Rectangle 7">
            <a:extLst>
              <a:ext uri="{FF2B5EF4-FFF2-40B4-BE49-F238E27FC236}">
                <a16:creationId xmlns:a16="http://schemas.microsoft.com/office/drawing/2014/main" id="{762096E2-2C3F-5FD8-03BB-D06DE0609BF8}"/>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5" name="Rectangle 8">
            <a:extLst>
              <a:ext uri="{FF2B5EF4-FFF2-40B4-BE49-F238E27FC236}">
                <a16:creationId xmlns:a16="http://schemas.microsoft.com/office/drawing/2014/main" id="{CA135189-CF2D-98C9-BFF8-B6BD6F08AEE6}"/>
              </a:ext>
            </a:extLst>
          </p:cNvPr>
          <p:cNvSpPr>
            <a:spLocks noGrp="1" noChangeArrowheads="1"/>
          </p:cNvSpPr>
          <p:nvPr>
            <p:ph type="sldNum" sz="quarter" idx="12"/>
          </p:nvPr>
        </p:nvSpPr>
        <p:spPr>
          <a:ln/>
        </p:spPr>
        <p:txBody>
          <a:bodyPr/>
          <a:lstStyle>
            <a:lvl1pPr>
              <a:defRPr/>
            </a:lvl1pPr>
          </a:lstStyle>
          <a:p>
            <a:pPr>
              <a:defRPr/>
            </a:pPr>
            <a:fld id="{3F70208D-B1A8-4C1F-B1C8-5981E9749B3A}" type="slidenum">
              <a:rPr lang="en-US" altLang="ja-JP"/>
              <a:pPr>
                <a:defRPr/>
              </a:pPr>
              <a:t>‹#›</a:t>
            </a:fld>
            <a:endParaRPr lang="en-US" altLang="ja-JP"/>
          </a:p>
        </p:txBody>
      </p:sp>
    </p:spTree>
    <p:extLst>
      <p:ext uri="{BB962C8B-B14F-4D97-AF65-F5344CB8AC3E}">
        <p14:creationId xmlns:p14="http://schemas.microsoft.com/office/powerpoint/2010/main" val="360053761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01524DCE-2666-922D-A29E-90FD75494357}"/>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3" name="Rectangle 7">
            <a:extLst>
              <a:ext uri="{FF2B5EF4-FFF2-40B4-BE49-F238E27FC236}">
                <a16:creationId xmlns:a16="http://schemas.microsoft.com/office/drawing/2014/main" id="{68A88CF0-CB58-A571-A3C0-1195BB5A1F85}"/>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4" name="Rectangle 8">
            <a:extLst>
              <a:ext uri="{FF2B5EF4-FFF2-40B4-BE49-F238E27FC236}">
                <a16:creationId xmlns:a16="http://schemas.microsoft.com/office/drawing/2014/main" id="{935A6090-0BEA-5E34-A712-204ABC47C3B0}"/>
              </a:ext>
            </a:extLst>
          </p:cNvPr>
          <p:cNvSpPr>
            <a:spLocks noGrp="1" noChangeArrowheads="1"/>
          </p:cNvSpPr>
          <p:nvPr>
            <p:ph type="sldNum" sz="quarter" idx="12"/>
          </p:nvPr>
        </p:nvSpPr>
        <p:spPr>
          <a:ln/>
        </p:spPr>
        <p:txBody>
          <a:bodyPr/>
          <a:lstStyle>
            <a:lvl1pPr>
              <a:defRPr/>
            </a:lvl1pPr>
          </a:lstStyle>
          <a:p>
            <a:pPr>
              <a:defRPr/>
            </a:pPr>
            <a:fld id="{AC28A1EA-553D-4A92-9835-2F5D13F30EB2}" type="slidenum">
              <a:rPr lang="en-US" altLang="ja-JP"/>
              <a:pPr>
                <a:defRPr/>
              </a:pPr>
              <a:t>‹#›</a:t>
            </a:fld>
            <a:endParaRPr lang="en-US" altLang="ja-JP"/>
          </a:p>
        </p:txBody>
      </p:sp>
    </p:spTree>
    <p:extLst>
      <p:ext uri="{BB962C8B-B14F-4D97-AF65-F5344CB8AC3E}">
        <p14:creationId xmlns:p14="http://schemas.microsoft.com/office/powerpoint/2010/main" val="194370018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a:extLst>
              <a:ext uri="{FF2B5EF4-FFF2-40B4-BE49-F238E27FC236}">
                <a16:creationId xmlns:a16="http://schemas.microsoft.com/office/drawing/2014/main" id="{438FD2E1-A65B-5687-0E73-E3C0F86DEA90}"/>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6" name="Rectangle 7">
            <a:extLst>
              <a:ext uri="{FF2B5EF4-FFF2-40B4-BE49-F238E27FC236}">
                <a16:creationId xmlns:a16="http://schemas.microsoft.com/office/drawing/2014/main" id="{FF8438B3-6D94-9450-6C34-5944942A8E47}"/>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7" name="Rectangle 8">
            <a:extLst>
              <a:ext uri="{FF2B5EF4-FFF2-40B4-BE49-F238E27FC236}">
                <a16:creationId xmlns:a16="http://schemas.microsoft.com/office/drawing/2014/main" id="{987DBA15-076E-EC9D-2BCF-7F54A365697D}"/>
              </a:ext>
            </a:extLst>
          </p:cNvPr>
          <p:cNvSpPr>
            <a:spLocks noGrp="1" noChangeArrowheads="1"/>
          </p:cNvSpPr>
          <p:nvPr>
            <p:ph type="sldNum" sz="quarter" idx="12"/>
          </p:nvPr>
        </p:nvSpPr>
        <p:spPr>
          <a:ln/>
        </p:spPr>
        <p:txBody>
          <a:bodyPr/>
          <a:lstStyle>
            <a:lvl1pPr>
              <a:defRPr/>
            </a:lvl1pPr>
          </a:lstStyle>
          <a:p>
            <a:pPr>
              <a:defRPr/>
            </a:pPr>
            <a:fld id="{2F333FCD-DE33-4F92-A08C-4AA8BD85B5FB}" type="slidenum">
              <a:rPr lang="en-US" altLang="ja-JP"/>
              <a:pPr>
                <a:defRPr/>
              </a:pPr>
              <a:t>‹#›</a:t>
            </a:fld>
            <a:endParaRPr lang="en-US" altLang="ja-JP"/>
          </a:p>
        </p:txBody>
      </p:sp>
    </p:spTree>
    <p:extLst>
      <p:ext uri="{BB962C8B-B14F-4D97-AF65-F5344CB8AC3E}">
        <p14:creationId xmlns:p14="http://schemas.microsoft.com/office/powerpoint/2010/main" val="275815906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a:extLst>
              <a:ext uri="{FF2B5EF4-FFF2-40B4-BE49-F238E27FC236}">
                <a16:creationId xmlns:a16="http://schemas.microsoft.com/office/drawing/2014/main" id="{E06404CB-6338-5B2C-0369-FBF84EE1179A}"/>
              </a:ext>
            </a:extLst>
          </p:cNvPr>
          <p:cNvSpPr>
            <a:spLocks noGrp="1" noChangeArrowheads="1"/>
          </p:cNvSpPr>
          <p:nvPr>
            <p:ph type="dt" sz="half" idx="10"/>
          </p:nvPr>
        </p:nvSpPr>
        <p:spPr>
          <a:ln/>
        </p:spPr>
        <p:txBody>
          <a:bodyPr/>
          <a:lstStyle>
            <a:lvl1pPr>
              <a:defRPr/>
            </a:lvl1pPr>
          </a:lstStyle>
          <a:p>
            <a:pPr>
              <a:defRPr/>
            </a:pPr>
            <a:r>
              <a:rPr lang="ja-JP" altLang="en-US"/>
              <a:t>2006年9月26日</a:t>
            </a:r>
            <a:endParaRPr lang="en-US" altLang="ja-JP"/>
          </a:p>
        </p:txBody>
      </p:sp>
      <p:sp>
        <p:nvSpPr>
          <p:cNvPr id="6" name="Rectangle 7">
            <a:extLst>
              <a:ext uri="{FF2B5EF4-FFF2-40B4-BE49-F238E27FC236}">
                <a16:creationId xmlns:a16="http://schemas.microsoft.com/office/drawing/2014/main" id="{A06942D6-E6D3-0AF0-59E6-5299FF53F21D}"/>
              </a:ext>
            </a:extLst>
          </p:cNvPr>
          <p:cNvSpPr>
            <a:spLocks noGrp="1" noChangeArrowheads="1"/>
          </p:cNvSpPr>
          <p:nvPr>
            <p:ph type="ftr" sz="quarter" idx="11"/>
          </p:nvPr>
        </p:nvSpPr>
        <p:spPr>
          <a:ln/>
        </p:spPr>
        <p:txBody>
          <a:bodyPr/>
          <a:lstStyle>
            <a:lvl1pPr>
              <a:defRPr/>
            </a:lvl1pPr>
          </a:lstStyle>
          <a:p>
            <a:pPr>
              <a:defRPr/>
            </a:pPr>
            <a:r>
              <a:rPr lang="en-US" altLang="ja-JP"/>
              <a:t>FAN'06 移動知OS</a:t>
            </a:r>
          </a:p>
        </p:txBody>
      </p:sp>
      <p:sp>
        <p:nvSpPr>
          <p:cNvPr id="7" name="Rectangle 8">
            <a:extLst>
              <a:ext uri="{FF2B5EF4-FFF2-40B4-BE49-F238E27FC236}">
                <a16:creationId xmlns:a16="http://schemas.microsoft.com/office/drawing/2014/main" id="{CB690A23-BE7E-54CF-A043-A1AA0D2C34AF}"/>
              </a:ext>
            </a:extLst>
          </p:cNvPr>
          <p:cNvSpPr>
            <a:spLocks noGrp="1" noChangeArrowheads="1"/>
          </p:cNvSpPr>
          <p:nvPr>
            <p:ph type="sldNum" sz="quarter" idx="12"/>
          </p:nvPr>
        </p:nvSpPr>
        <p:spPr>
          <a:ln/>
        </p:spPr>
        <p:txBody>
          <a:bodyPr/>
          <a:lstStyle>
            <a:lvl1pPr>
              <a:defRPr/>
            </a:lvl1pPr>
          </a:lstStyle>
          <a:p>
            <a:pPr>
              <a:defRPr/>
            </a:pPr>
            <a:fld id="{2A8CF0E8-656D-41D6-BB01-442E9FE164CD}" type="slidenum">
              <a:rPr lang="en-US" altLang="ja-JP"/>
              <a:pPr>
                <a:defRPr/>
              </a:pPr>
              <a:t>‹#›</a:t>
            </a:fld>
            <a:endParaRPr lang="en-US" altLang="ja-JP"/>
          </a:p>
        </p:txBody>
      </p:sp>
    </p:spTree>
    <p:extLst>
      <p:ext uri="{BB962C8B-B14F-4D97-AF65-F5344CB8AC3E}">
        <p14:creationId xmlns:p14="http://schemas.microsoft.com/office/powerpoint/2010/main" val="215103838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3BBAF96-6F2E-4C58-B4B7-2446FFEC6F5A}"/>
              </a:ext>
            </a:extLst>
          </p:cNvPr>
          <p:cNvSpPr>
            <a:spLocks noGrp="1" noChangeArrowheads="1"/>
          </p:cNvSpPr>
          <p:nvPr>
            <p:ph type="title"/>
          </p:nvPr>
        </p:nvSpPr>
        <p:spPr bwMode="auto">
          <a:xfrm>
            <a:off x="258763" y="188913"/>
            <a:ext cx="86423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E40D7F07-220E-7A7D-3447-F777C6B1A2A0}"/>
              </a:ext>
            </a:extLst>
          </p:cNvPr>
          <p:cNvSpPr>
            <a:spLocks noGrp="1" noChangeArrowheads="1"/>
          </p:cNvSpPr>
          <p:nvPr>
            <p:ph type="body" idx="1"/>
          </p:nvPr>
        </p:nvSpPr>
        <p:spPr bwMode="auto">
          <a:xfrm>
            <a:off x="250825" y="1125538"/>
            <a:ext cx="864235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a:extLst>
              <a:ext uri="{FF2B5EF4-FFF2-40B4-BE49-F238E27FC236}">
                <a16:creationId xmlns:a16="http://schemas.microsoft.com/office/drawing/2014/main" id="{5796CC27-E6D6-4F7A-8DB8-A9B68FDCB942}"/>
              </a:ext>
            </a:extLst>
          </p:cNvPr>
          <p:cNvSpPr>
            <a:spLocks noChangeArrowheads="1"/>
          </p:cNvSpPr>
          <p:nvPr/>
        </p:nvSpPr>
        <p:spPr bwMode="auto">
          <a:xfrm>
            <a:off x="250825" y="909638"/>
            <a:ext cx="8642350" cy="136525"/>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029" name="Line 5">
            <a:extLst>
              <a:ext uri="{FF2B5EF4-FFF2-40B4-BE49-F238E27FC236}">
                <a16:creationId xmlns:a16="http://schemas.microsoft.com/office/drawing/2014/main" id="{056A41D3-3CA7-C701-95BC-325842FC0F42}"/>
              </a:ext>
            </a:extLst>
          </p:cNvPr>
          <p:cNvSpPr>
            <a:spLocks noChangeShapeType="1"/>
          </p:cNvSpPr>
          <p:nvPr/>
        </p:nvSpPr>
        <p:spPr bwMode="auto">
          <a:xfrm flipV="1">
            <a:off x="250825" y="6381750"/>
            <a:ext cx="864235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6" name="Rectangle 6">
            <a:extLst>
              <a:ext uri="{FF2B5EF4-FFF2-40B4-BE49-F238E27FC236}">
                <a16:creationId xmlns:a16="http://schemas.microsoft.com/office/drawing/2014/main" id="{E11A8916-A5EB-04BF-DAFB-8D5426D31E37}"/>
              </a:ext>
            </a:extLst>
          </p:cNvPr>
          <p:cNvSpPr>
            <a:spLocks noGrp="1" noChangeArrowheads="1"/>
          </p:cNvSpPr>
          <p:nvPr>
            <p:ph type="dt" sz="half" idx="2"/>
          </p:nvPr>
        </p:nvSpPr>
        <p:spPr bwMode="auto">
          <a:xfrm>
            <a:off x="395288" y="6381750"/>
            <a:ext cx="19812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kumimoji="1" sz="1600">
                <a:latin typeface="+mn-ea"/>
                <a:ea typeface="+mn-ea"/>
                <a:cs typeface="+mn-cs"/>
              </a:defRPr>
            </a:lvl1pPr>
          </a:lstStyle>
          <a:p>
            <a:pPr>
              <a:defRPr/>
            </a:pPr>
            <a:r>
              <a:rPr lang="ja-JP" altLang="en-US"/>
              <a:t>2006年9月26日</a:t>
            </a:r>
            <a:endParaRPr lang="en-US" altLang="ja-JP"/>
          </a:p>
        </p:txBody>
      </p:sp>
      <p:sp>
        <p:nvSpPr>
          <p:cNvPr id="5127" name="Rectangle 7">
            <a:extLst>
              <a:ext uri="{FF2B5EF4-FFF2-40B4-BE49-F238E27FC236}">
                <a16:creationId xmlns:a16="http://schemas.microsoft.com/office/drawing/2014/main" id="{8DC3709C-3183-EC4C-B50E-E4DE62F1EC75}"/>
              </a:ext>
            </a:extLst>
          </p:cNvPr>
          <p:cNvSpPr>
            <a:spLocks noGrp="1" noChangeArrowheads="1"/>
          </p:cNvSpPr>
          <p:nvPr>
            <p:ph type="ftr" sz="quarter" idx="3"/>
          </p:nvPr>
        </p:nvSpPr>
        <p:spPr bwMode="auto">
          <a:xfrm>
            <a:off x="3124200" y="6381750"/>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kumimoji="1" sz="1600">
                <a:latin typeface="+mn-ea"/>
                <a:ea typeface="+mn-ea"/>
                <a:cs typeface="+mn-cs"/>
              </a:defRPr>
            </a:lvl1pPr>
          </a:lstStyle>
          <a:p>
            <a:pPr>
              <a:defRPr/>
            </a:pPr>
            <a:r>
              <a:rPr lang="en-US" altLang="ja-JP"/>
              <a:t>FAN'06 移動知OS</a:t>
            </a:r>
          </a:p>
        </p:txBody>
      </p:sp>
      <p:sp>
        <p:nvSpPr>
          <p:cNvPr id="5128" name="Rectangle 8">
            <a:extLst>
              <a:ext uri="{FF2B5EF4-FFF2-40B4-BE49-F238E27FC236}">
                <a16:creationId xmlns:a16="http://schemas.microsoft.com/office/drawing/2014/main" id="{ABC15AC8-15F5-91A6-C66D-B3220BDE5EB8}"/>
              </a:ext>
            </a:extLst>
          </p:cNvPr>
          <p:cNvSpPr>
            <a:spLocks noGrp="1" noChangeArrowheads="1"/>
          </p:cNvSpPr>
          <p:nvPr>
            <p:ph type="sldNum" sz="quarter" idx="4"/>
          </p:nvPr>
        </p:nvSpPr>
        <p:spPr bwMode="auto">
          <a:xfrm>
            <a:off x="6804025" y="6381750"/>
            <a:ext cx="19812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kumimoji="1" sz="1600">
                <a:latin typeface="+mn-lt"/>
                <a:ea typeface="+mn-ea"/>
                <a:cs typeface="+mn-cs"/>
              </a:defRPr>
            </a:lvl1pPr>
          </a:lstStyle>
          <a:p>
            <a:pPr>
              <a:defRPr/>
            </a:pPr>
            <a:fld id="{8E24BCB9-8B42-4CFF-BBA7-6FC6C0AAB84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993" r:id="rId1"/>
    <p:sldLayoutId id="2147483994" r:id="rId2"/>
    <p:sldLayoutId id="2147483984" r:id="rId3"/>
    <p:sldLayoutId id="2147483985" r:id="rId4"/>
    <p:sldLayoutId id="2147483986" r:id="rId5"/>
    <p:sldLayoutId id="2147483987" r:id="rId6"/>
    <p:sldLayoutId id="2147483988" r:id="rId7"/>
    <p:sldLayoutId id="2147483989" r:id="rId8"/>
    <p:sldLayoutId id="2147483990" r:id="rId9"/>
    <p:sldLayoutId id="2147483991" r:id="rId10"/>
    <p:sldLayoutId id="2147483992" r:id="rId11"/>
    <p:sldLayoutId id="2147483995" r:id="rId12"/>
  </p:sldLayoutIdLst>
  <p:transition>
    <p:fade/>
  </p:transition>
  <p:hf hdr="0" ftr="0" dt="0"/>
  <p:txStyles>
    <p:titleStyle>
      <a:lvl1pPr algn="l" rtl="0" eaLnBrk="0" fontAlgn="base" hangingPunct="0">
        <a:spcBef>
          <a:spcPct val="0"/>
        </a:spcBef>
        <a:spcAft>
          <a:spcPct val="0"/>
        </a:spcAft>
        <a:defRPr kumimoji="1" sz="3600">
          <a:solidFill>
            <a:schemeClr val="tx2"/>
          </a:solidFill>
          <a:latin typeface="+mj-lt"/>
          <a:ea typeface="+mj-ea"/>
          <a:cs typeface="メイリオ" pitchFamily="50" charset="-128"/>
        </a:defRPr>
      </a:lvl1pPr>
      <a:lvl2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5pPr>
      <a:lvl6pPr marL="4572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6pPr>
      <a:lvl7pPr marL="9144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7pPr>
      <a:lvl8pPr marL="13716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8pPr>
      <a:lvl9pPr marL="18288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kumimoji="1" sz="2400">
          <a:solidFill>
            <a:schemeClr val="tx1"/>
          </a:solidFill>
          <a:latin typeface="+mn-lt"/>
          <a:ea typeface="+mn-ea"/>
          <a:cs typeface="メイリオ" pitchFamily="50" charset="-128"/>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kumimoji="1" sz="2400">
          <a:solidFill>
            <a:schemeClr val="tx1"/>
          </a:solidFill>
          <a:latin typeface="+mn-lt"/>
          <a:ea typeface="+mn-ea"/>
          <a:cs typeface="メイリオ" pitchFamily="50" charset="-128"/>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kumimoji="1" sz="2000">
          <a:solidFill>
            <a:schemeClr val="tx1"/>
          </a:solidFill>
          <a:latin typeface="+mn-lt"/>
          <a:ea typeface="+mn-ea"/>
          <a:cs typeface="メイリオ" pitchFamily="50" charset="-128"/>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kumimoji="1" sz="2000">
          <a:solidFill>
            <a:schemeClr val="tx1"/>
          </a:solidFill>
          <a:latin typeface="+mn-lt"/>
          <a:ea typeface="+mn-ea"/>
          <a:cs typeface="メイリオ" pitchFamily="50" charset="-128"/>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mn-lt"/>
          <a:ea typeface="+mn-ea"/>
          <a:cs typeface="メイリオ" pitchFamily="50" charset="-128"/>
        </a:defRPr>
      </a:lvl5pPr>
      <a:lvl6pPr marL="25511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5A525699-9427-D39A-23D4-80B312A3F085}"/>
              </a:ext>
            </a:extLst>
          </p:cNvPr>
          <p:cNvSpPr>
            <a:spLocks noGrp="1" noChangeArrowheads="1"/>
          </p:cNvSpPr>
          <p:nvPr>
            <p:ph type="title"/>
          </p:nvPr>
        </p:nvSpPr>
        <p:spPr>
          <a:xfrm>
            <a:off x="258763" y="331788"/>
            <a:ext cx="8642350" cy="579437"/>
          </a:xfrm>
        </p:spPr>
        <p:txBody>
          <a:bodyPr>
            <a:normAutofit fontScale="90000"/>
          </a:bodyPr>
          <a:lstStyle/>
          <a:p>
            <a:pPr eaLnBrk="1" hangingPunct="1">
              <a:defRPr/>
            </a:pPr>
            <a:r>
              <a:rPr lang="ja-JP" altLang="en-US"/>
              <a:t>第</a:t>
            </a:r>
            <a:r>
              <a:rPr lang="en-US" altLang="ja-JP"/>
              <a:t>2</a:t>
            </a:r>
            <a:r>
              <a:rPr lang="ja-JP" altLang="en-US"/>
              <a:t>回課題</a:t>
            </a:r>
          </a:p>
        </p:txBody>
      </p:sp>
      <p:sp>
        <p:nvSpPr>
          <p:cNvPr id="7171" name="Rectangle 3">
            <a:extLst>
              <a:ext uri="{FF2B5EF4-FFF2-40B4-BE49-F238E27FC236}">
                <a16:creationId xmlns:a16="http://schemas.microsoft.com/office/drawing/2014/main" id="{9F5DE975-E824-816E-320F-CE2ADF6000B3}"/>
              </a:ext>
            </a:extLst>
          </p:cNvPr>
          <p:cNvSpPr>
            <a:spLocks noGrp="1" noChangeArrowheads="1"/>
          </p:cNvSpPr>
          <p:nvPr>
            <p:ph idx="1"/>
          </p:nvPr>
        </p:nvSpPr>
        <p:spPr>
          <a:xfrm>
            <a:off x="250825" y="1143000"/>
            <a:ext cx="8642350" cy="5256213"/>
          </a:xfrm>
        </p:spPr>
        <p:txBody>
          <a:bodyPr/>
          <a:lstStyle/>
          <a:p>
            <a:r>
              <a:rPr lang="en-US" altLang="ja-JP" dirty="0"/>
              <a:t>Teams </a:t>
            </a:r>
            <a:r>
              <a:rPr lang="ja-JP" altLang="en-US" dirty="0"/>
              <a:t>上に配布する通り．氏名・学生番号を忘れないこと．</a:t>
            </a:r>
            <a:endParaRPr lang="en-US" altLang="ja-JP" dirty="0"/>
          </a:p>
          <a:p>
            <a:r>
              <a:rPr lang="ja-JP" altLang="ja-JP" dirty="0"/>
              <a:t>ユーザから入力された</a:t>
            </a:r>
            <a:r>
              <a:rPr lang="en-US" altLang="ja-JP" dirty="0"/>
              <a:t>100</a:t>
            </a:r>
            <a:r>
              <a:rPr lang="ja-JP" altLang="ja-JP" dirty="0"/>
              <a:t>個の点の座標について，もっとも近い</a:t>
            </a:r>
            <a:r>
              <a:rPr lang="en-US" altLang="ja-JP" dirty="0"/>
              <a:t>2</a:t>
            </a:r>
            <a:r>
              <a:rPr lang="ja-JP" altLang="ja-JP" dirty="0"/>
              <a:t>点の間の距離を表示する</a:t>
            </a:r>
            <a:r>
              <a:rPr lang="ja-JP" altLang="en-US" dirty="0"/>
              <a:t>という問題を扱う</a:t>
            </a:r>
            <a:r>
              <a:rPr lang="ja-JP" altLang="ja-JP" dirty="0"/>
              <a:t>．</a:t>
            </a:r>
            <a:endParaRPr lang="en-US" altLang="ja-JP" dirty="0"/>
          </a:p>
          <a:p>
            <a:pPr marL="438150" lvl="1" indent="0">
              <a:buFont typeface="Wingdings" panose="05000000000000000000" pitchFamily="2" charset="2"/>
              <a:buNone/>
            </a:pPr>
            <a:r>
              <a:rPr lang="ja-JP" altLang="ja-JP" dirty="0"/>
              <a:t>ただし，</a:t>
            </a:r>
            <a:r>
              <a:rPr lang="en-US" altLang="ja-JP" b="1" dirty="0">
                <a:solidFill>
                  <a:srgbClr val="0000FF"/>
                </a:solidFill>
                <a:latin typeface="Courier New" panose="02070309020205020404" pitchFamily="49" charset="0"/>
              </a:rPr>
              <a:t>p[</a:t>
            </a:r>
            <a:r>
              <a:rPr lang="en-US" altLang="ja-JP" b="1" dirty="0" err="1">
                <a:solidFill>
                  <a:srgbClr val="0000FF"/>
                </a:solidFill>
                <a:latin typeface="Courier New" panose="02070309020205020404" pitchFamily="49" charset="0"/>
              </a:rPr>
              <a:t>i</a:t>
            </a:r>
            <a:r>
              <a:rPr lang="en-US" altLang="ja-JP" b="1" dirty="0">
                <a:solidFill>
                  <a:srgbClr val="0000FF"/>
                </a:solidFill>
                <a:latin typeface="Courier New" panose="02070309020205020404" pitchFamily="49" charset="0"/>
              </a:rPr>
              <a:t>][0]</a:t>
            </a:r>
            <a:r>
              <a:rPr lang="en-US" altLang="ja-JP" dirty="0">
                <a:solidFill>
                  <a:srgbClr val="0000FF"/>
                </a:solidFill>
              </a:rPr>
              <a:t>, </a:t>
            </a:r>
            <a:r>
              <a:rPr lang="en-US" altLang="ja-JP" b="1" dirty="0">
                <a:solidFill>
                  <a:srgbClr val="0000FF"/>
                </a:solidFill>
                <a:latin typeface="Courier New" panose="02070309020205020404" pitchFamily="49" charset="0"/>
              </a:rPr>
              <a:t>p[</a:t>
            </a:r>
            <a:r>
              <a:rPr lang="en-US" altLang="ja-JP" b="1" dirty="0" err="1">
                <a:solidFill>
                  <a:srgbClr val="0000FF"/>
                </a:solidFill>
                <a:latin typeface="Courier New" panose="02070309020205020404" pitchFamily="49" charset="0"/>
              </a:rPr>
              <a:t>i</a:t>
            </a:r>
            <a:r>
              <a:rPr lang="en-US" altLang="ja-JP" b="1" dirty="0">
                <a:solidFill>
                  <a:srgbClr val="0000FF"/>
                </a:solidFill>
                <a:latin typeface="Courier New" panose="02070309020205020404" pitchFamily="49" charset="0"/>
              </a:rPr>
              <a:t>][1]</a:t>
            </a:r>
            <a:r>
              <a:rPr lang="ja-JP" altLang="ja-JP" dirty="0"/>
              <a:t>はそれぞれ</a:t>
            </a:r>
            <a:r>
              <a:rPr lang="en-US" altLang="ja-JP" dirty="0"/>
              <a:t> </a:t>
            </a:r>
            <a:r>
              <a:rPr lang="en-US" altLang="ja-JP" i="1" dirty="0" err="1">
                <a:latin typeface="Euclid" panose="02020503060505020303" pitchFamily="18" charset="0"/>
              </a:rPr>
              <a:t>i</a:t>
            </a:r>
            <a:r>
              <a:rPr lang="en-US" altLang="ja-JP" sz="1200" i="1" dirty="0"/>
              <a:t> </a:t>
            </a:r>
            <a:r>
              <a:rPr lang="ja-JP" altLang="ja-JP" dirty="0"/>
              <a:t>番目の点の</a:t>
            </a:r>
            <a:r>
              <a:rPr lang="en-US" altLang="ja-JP" dirty="0"/>
              <a:t> </a:t>
            </a:r>
            <a:r>
              <a:rPr lang="en-US" altLang="ja-JP" i="1" dirty="0">
                <a:latin typeface="Euclid" panose="02020503060505020303" pitchFamily="18" charset="0"/>
              </a:rPr>
              <a:t>x</a:t>
            </a:r>
            <a:r>
              <a:rPr lang="en-US" altLang="ja-JP" sz="1200" i="1" dirty="0"/>
              <a:t> </a:t>
            </a:r>
            <a:r>
              <a:rPr lang="ja-JP" altLang="ja-JP" dirty="0"/>
              <a:t>座標・</a:t>
            </a:r>
            <a:r>
              <a:rPr lang="en-US" altLang="ja-JP" i="1" dirty="0">
                <a:latin typeface="Euclid" panose="02020503060505020303" pitchFamily="18" charset="0"/>
              </a:rPr>
              <a:t>y</a:t>
            </a:r>
            <a:r>
              <a:rPr lang="en-US" altLang="ja-JP" sz="1200" i="1" dirty="0"/>
              <a:t> </a:t>
            </a:r>
            <a:r>
              <a:rPr lang="ja-JP" altLang="ja-JP" dirty="0"/>
              <a:t>座標を表す．</a:t>
            </a:r>
            <a:endParaRPr lang="ja-JP" altLang="en-US" dirty="0"/>
          </a:p>
          <a:p>
            <a:r>
              <a:rPr lang="ja-JP" altLang="en-US" dirty="0"/>
              <a:t>関数 </a:t>
            </a:r>
            <a:r>
              <a:rPr lang="en-US" altLang="ja-JP" b="1" dirty="0" err="1">
                <a:solidFill>
                  <a:srgbClr val="0000FF"/>
                </a:solidFill>
                <a:latin typeface="Courier New" panose="02070309020205020404" pitchFamily="49" charset="0"/>
              </a:rPr>
              <a:t>dist</a:t>
            </a:r>
            <a:r>
              <a:rPr lang="en-US" altLang="ja-JP" b="1" dirty="0">
                <a:solidFill>
                  <a:srgbClr val="0000FF"/>
                </a:solidFill>
                <a:latin typeface="Courier New" panose="02070309020205020404" pitchFamily="49" charset="0"/>
              </a:rPr>
              <a:t>()</a:t>
            </a:r>
            <a:r>
              <a:rPr lang="en-US" altLang="ja-JP" dirty="0">
                <a:solidFill>
                  <a:srgbClr val="0000FF"/>
                </a:solidFill>
              </a:rPr>
              <a:t> </a:t>
            </a:r>
            <a:r>
              <a:rPr lang="ja-JP" altLang="en-US" dirty="0"/>
              <a:t>は，</a:t>
            </a:r>
            <a:r>
              <a:rPr lang="en-US" altLang="ja-JP" dirty="0"/>
              <a:t>2</a:t>
            </a:r>
            <a:r>
              <a:rPr lang="ja-JP" altLang="en-US" dirty="0"/>
              <a:t>点間の距離を求めるもの．</a:t>
            </a:r>
            <a:endParaRPr lang="en-US" altLang="ja-JP" dirty="0"/>
          </a:p>
          <a:p>
            <a:r>
              <a:rPr lang="ja-JP" altLang="en-US" dirty="0"/>
              <a:t>例えば点</a:t>
            </a:r>
            <a:r>
              <a:rPr lang="en-US" altLang="ja-JP" dirty="0"/>
              <a:t>3</a:t>
            </a:r>
            <a:r>
              <a:rPr lang="ja-JP" altLang="en-US" dirty="0"/>
              <a:t>と点</a:t>
            </a:r>
            <a:r>
              <a:rPr lang="en-US" altLang="ja-JP" dirty="0"/>
              <a:t>12</a:t>
            </a:r>
            <a:r>
              <a:rPr lang="ja-JP" altLang="en-US" dirty="0"/>
              <a:t>の間の距離は，これを使って</a:t>
            </a:r>
          </a:p>
          <a:p>
            <a:pPr>
              <a:buFont typeface="Wingdings" panose="05000000000000000000" pitchFamily="2" charset="2"/>
              <a:buNone/>
            </a:pPr>
            <a:r>
              <a:rPr lang="ja-JP" altLang="en-US" dirty="0"/>
              <a:t>			</a:t>
            </a:r>
            <a:r>
              <a:rPr lang="en-US" altLang="ja-JP" sz="3200" b="1" dirty="0" err="1">
                <a:solidFill>
                  <a:schemeClr val="accent2"/>
                </a:solidFill>
                <a:latin typeface="Courier New" panose="02070309020205020404" pitchFamily="49" charset="0"/>
              </a:rPr>
              <a:t>dist</a:t>
            </a:r>
            <a:r>
              <a:rPr lang="en-US" altLang="ja-JP" sz="3200" b="1" dirty="0">
                <a:solidFill>
                  <a:schemeClr val="accent2"/>
                </a:solidFill>
                <a:latin typeface="Courier New" panose="02070309020205020404" pitchFamily="49" charset="0"/>
              </a:rPr>
              <a:t>(p[3], p[12])</a:t>
            </a:r>
            <a:endParaRPr lang="en-US" altLang="ja-JP" b="1" dirty="0">
              <a:solidFill>
                <a:schemeClr val="accent2"/>
              </a:solidFill>
              <a:latin typeface="Courier New" panose="02070309020205020404" pitchFamily="49" charset="0"/>
            </a:endParaRPr>
          </a:p>
          <a:p>
            <a:pPr>
              <a:buFont typeface="Wingdings" panose="05000000000000000000" pitchFamily="2" charset="2"/>
              <a:buNone/>
            </a:pPr>
            <a:r>
              <a:rPr lang="en-US" altLang="ja-JP" dirty="0"/>
              <a:t>		</a:t>
            </a:r>
            <a:r>
              <a:rPr lang="ja-JP" altLang="en-US" dirty="0"/>
              <a:t>により求められる．</a:t>
            </a:r>
          </a:p>
        </p:txBody>
      </p:sp>
      <p:sp>
        <p:nvSpPr>
          <p:cNvPr id="7172" name="スライド番号プレースホルダ 5">
            <a:extLst>
              <a:ext uri="{FF2B5EF4-FFF2-40B4-BE49-F238E27FC236}">
                <a16:creationId xmlns:a16="http://schemas.microsoft.com/office/drawing/2014/main" id="{2D6B292B-B579-1D4B-D230-694633023B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fontAlgn="base">
              <a:spcBef>
                <a:spcPct val="0"/>
              </a:spcBef>
              <a:spcAft>
                <a:spcPct val="0"/>
              </a:spcAft>
              <a:buClrTx/>
              <a:buFontTx/>
              <a:buNone/>
            </a:pPr>
            <a:fld id="{A0530B02-29B0-42F9-8DC9-84F1108615CB}" type="slidenum">
              <a:rPr kumimoji="0" lang="en-US" altLang="ja-JP" sz="1600" smtClean="0">
                <a:latin typeface="ＤＦ華康ゴシック体 Std W2"/>
                <a:ea typeface="ＤＦ華康ゴシック体 Std W2"/>
                <a:cs typeface="ＤＦ華康ゴシック体 Std W2"/>
              </a:rPr>
              <a:pPr fontAlgn="base">
                <a:spcBef>
                  <a:spcPct val="0"/>
                </a:spcBef>
                <a:spcAft>
                  <a:spcPct val="0"/>
                </a:spcAft>
                <a:buClrTx/>
                <a:buFontTx/>
                <a:buNone/>
              </a:pPr>
              <a:t>1</a:t>
            </a:fld>
            <a:endParaRPr kumimoji="0" lang="en-US" altLang="ja-JP" sz="1600">
              <a:latin typeface="ＤＦ華康ゴシック体 Std W2"/>
              <a:ea typeface="ＤＦ華康ゴシック体 Std W2"/>
              <a:cs typeface="ＤＦ華康ゴシック体 Std W2"/>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B92A9992-7A9B-B0DF-FE2A-16C2E6ED7998}"/>
              </a:ext>
            </a:extLst>
          </p:cNvPr>
          <p:cNvSpPr>
            <a:spLocks noGrp="1" noChangeArrowheads="1"/>
          </p:cNvSpPr>
          <p:nvPr>
            <p:ph type="title"/>
          </p:nvPr>
        </p:nvSpPr>
        <p:spPr>
          <a:xfrm>
            <a:off x="258763" y="331788"/>
            <a:ext cx="8642350" cy="579437"/>
          </a:xfrm>
        </p:spPr>
        <p:txBody>
          <a:bodyPr>
            <a:normAutofit fontScale="90000"/>
          </a:bodyPr>
          <a:lstStyle/>
          <a:p>
            <a:pPr eaLnBrk="1" hangingPunct="1">
              <a:defRPr/>
            </a:pPr>
            <a:r>
              <a:rPr lang="ja-JP" altLang="en-US"/>
              <a:t>第</a:t>
            </a:r>
            <a:r>
              <a:rPr lang="en-US" altLang="ja-JP"/>
              <a:t>2</a:t>
            </a:r>
            <a:r>
              <a:rPr lang="ja-JP" altLang="en-US"/>
              <a:t>回課題</a:t>
            </a:r>
          </a:p>
        </p:txBody>
      </p:sp>
      <p:sp>
        <p:nvSpPr>
          <p:cNvPr id="217091" name="Rectangle 3">
            <a:extLst>
              <a:ext uri="{FF2B5EF4-FFF2-40B4-BE49-F238E27FC236}">
                <a16:creationId xmlns:a16="http://schemas.microsoft.com/office/drawing/2014/main" id="{2EC10088-121E-8983-DB2E-5D02E2E08805}"/>
              </a:ext>
            </a:extLst>
          </p:cNvPr>
          <p:cNvSpPr>
            <a:spLocks noGrp="1" noChangeArrowheads="1"/>
          </p:cNvSpPr>
          <p:nvPr>
            <p:ph idx="1"/>
          </p:nvPr>
        </p:nvSpPr>
        <p:spPr>
          <a:xfrm>
            <a:off x="250825" y="1196975"/>
            <a:ext cx="8569325" cy="4968875"/>
          </a:xfrm>
        </p:spPr>
        <p:txBody>
          <a:bodyPr/>
          <a:lstStyle/>
          <a:p>
            <a:r>
              <a:rPr lang="ja-JP" altLang="en-US"/>
              <a:t>要するに求めたいのは全ての</a:t>
            </a:r>
            <a:r>
              <a:rPr lang="en-US" altLang="ja-JP"/>
              <a:t>2</a:t>
            </a:r>
            <a:r>
              <a:rPr lang="ja-JP" altLang="en-US"/>
              <a:t>点間距離の中で最短の距離</a:t>
            </a:r>
            <a:br>
              <a:rPr lang="en-US" altLang="ja-JP"/>
            </a:br>
            <a:endParaRPr lang="ja-JP" altLang="en-US"/>
          </a:p>
          <a:p>
            <a:endParaRPr lang="ja-JP" altLang="en-US"/>
          </a:p>
          <a:p>
            <a:endParaRPr lang="ja-JP" altLang="en-US"/>
          </a:p>
          <a:p>
            <a:endParaRPr lang="ja-JP" altLang="en-US"/>
          </a:p>
          <a:p>
            <a:endParaRPr lang="ja-JP" altLang="en-US"/>
          </a:p>
          <a:p>
            <a:endParaRPr lang="ja-JP" altLang="en-US"/>
          </a:p>
          <a:p>
            <a:endParaRPr lang="ja-JP" altLang="en-US"/>
          </a:p>
          <a:p>
            <a:endParaRPr lang="ja-JP" altLang="en-US"/>
          </a:p>
          <a:p>
            <a:r>
              <a:rPr lang="ja-JP" altLang="en-US">
                <a:solidFill>
                  <a:schemeClr val="folHlink"/>
                </a:solidFill>
              </a:rPr>
              <a:t>まずはプログラミングを離れて，自分ならどうやるかの手順をいろいろ考え</a:t>
            </a:r>
            <a:r>
              <a:rPr lang="ja-JP" altLang="en-US"/>
              <a:t>，</a:t>
            </a:r>
            <a:r>
              <a:rPr lang="ja-JP" altLang="en-US">
                <a:solidFill>
                  <a:schemeClr val="accent2"/>
                </a:solidFill>
              </a:rPr>
              <a:t>次にそれを</a:t>
            </a:r>
            <a:r>
              <a:rPr lang="ja-JP" altLang="en-US" sz="1200">
                <a:latin typeface="Euclid" panose="02020503060505020303" pitchFamily="18" charset="0"/>
              </a:rPr>
              <a:t> </a:t>
            </a:r>
            <a:r>
              <a:rPr lang="ja-JP" altLang="en-US" b="1" u="sng">
                <a:solidFill>
                  <a:schemeClr val="accent2"/>
                </a:solidFill>
              </a:rPr>
              <a:t>コンピュータに分かるような手順</a:t>
            </a:r>
            <a:r>
              <a:rPr lang="ja-JP" altLang="en-US" sz="1200">
                <a:latin typeface="Euclid" panose="02020503060505020303" pitchFamily="18" charset="0"/>
              </a:rPr>
              <a:t> </a:t>
            </a:r>
            <a:r>
              <a:rPr lang="ja-JP" altLang="en-US">
                <a:solidFill>
                  <a:schemeClr val="accent2"/>
                </a:solidFill>
              </a:rPr>
              <a:t>に直し</a:t>
            </a:r>
            <a:r>
              <a:rPr lang="ja-JP" altLang="en-US"/>
              <a:t>，</a:t>
            </a:r>
            <a:r>
              <a:rPr lang="ja-JP" altLang="en-US">
                <a:solidFill>
                  <a:srgbClr val="006600"/>
                </a:solidFill>
              </a:rPr>
              <a:t>最後に</a:t>
            </a:r>
            <a:r>
              <a:rPr lang="en-US" altLang="ja-JP">
                <a:solidFill>
                  <a:srgbClr val="006600"/>
                </a:solidFill>
              </a:rPr>
              <a:t>C</a:t>
            </a:r>
            <a:r>
              <a:rPr lang="ja-JP" altLang="en-US">
                <a:solidFill>
                  <a:srgbClr val="006600"/>
                </a:solidFill>
              </a:rPr>
              <a:t>言語に翻訳する</a:t>
            </a:r>
            <a:r>
              <a:rPr lang="ja-JP" altLang="en-US"/>
              <a:t>．</a:t>
            </a:r>
          </a:p>
        </p:txBody>
      </p:sp>
      <p:sp>
        <p:nvSpPr>
          <p:cNvPr id="8196" name="スライド番号プレースホルダ 5">
            <a:extLst>
              <a:ext uri="{FF2B5EF4-FFF2-40B4-BE49-F238E27FC236}">
                <a16:creationId xmlns:a16="http://schemas.microsoft.com/office/drawing/2014/main" id="{9B0B1455-34C2-893C-B501-3EB69B7BEA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fontAlgn="base">
              <a:spcBef>
                <a:spcPct val="0"/>
              </a:spcBef>
              <a:spcAft>
                <a:spcPct val="0"/>
              </a:spcAft>
              <a:buClrTx/>
              <a:buFontTx/>
              <a:buNone/>
            </a:pPr>
            <a:fld id="{7389A2DB-3A95-47ED-9EEC-E4A90DEF9CB2}" type="slidenum">
              <a:rPr kumimoji="0" lang="en-US" altLang="ja-JP" sz="1600" smtClean="0">
                <a:latin typeface="ＤＦ華康ゴシック体 Std W2"/>
                <a:ea typeface="ＤＦ華康ゴシック体 Std W2"/>
                <a:cs typeface="ＤＦ華康ゴシック体 Std W2"/>
              </a:rPr>
              <a:pPr fontAlgn="base">
                <a:spcBef>
                  <a:spcPct val="0"/>
                </a:spcBef>
                <a:spcAft>
                  <a:spcPct val="0"/>
                </a:spcAft>
                <a:buClrTx/>
                <a:buFontTx/>
                <a:buNone/>
              </a:pPr>
              <a:t>2</a:t>
            </a:fld>
            <a:endParaRPr kumimoji="0" lang="en-US" altLang="ja-JP" sz="1600">
              <a:latin typeface="ＤＦ華康ゴシック体 Std W2"/>
              <a:ea typeface="ＤＦ華康ゴシック体 Std W2"/>
              <a:cs typeface="ＤＦ華康ゴシック体 Std W2"/>
            </a:endParaRPr>
          </a:p>
        </p:txBody>
      </p:sp>
      <p:pic>
        <p:nvPicPr>
          <p:cNvPr id="217107" name="Picture 19" descr="名称未設定-2">
            <a:extLst>
              <a:ext uri="{FF2B5EF4-FFF2-40B4-BE49-F238E27FC236}">
                <a16:creationId xmlns:a16="http://schemas.microsoft.com/office/drawing/2014/main" id="{155D2574-7E3A-895E-7098-80C09774A7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1774825"/>
            <a:ext cx="4392613"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108" name="Picture 20" descr="名称未設定-3">
            <a:extLst>
              <a:ext uri="{FF2B5EF4-FFF2-40B4-BE49-F238E27FC236}">
                <a16:creationId xmlns:a16="http://schemas.microsoft.com/office/drawing/2014/main" id="{15797EB1-6FE1-F32F-51E0-47D60521BF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1774825"/>
            <a:ext cx="4392613"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animEffect transition="in" filter="fade">
                                      <p:cBhvr>
                                        <p:cTn id="7" dur="500"/>
                                        <p:tgtEl>
                                          <p:spTgt spid="217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17107"/>
                                        </p:tgtEl>
                                        <p:attrNameLst>
                                          <p:attrName>style.visibility</p:attrName>
                                        </p:attrNameLst>
                                      </p:cBhvr>
                                      <p:to>
                                        <p:strVal val="visible"/>
                                      </p:to>
                                    </p:set>
                                    <p:animEffect transition="in" filter="fade">
                                      <p:cBhvr>
                                        <p:cTn id="12" dur="500"/>
                                        <p:tgtEl>
                                          <p:spTgt spid="2171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17108"/>
                                        </p:tgtEl>
                                        <p:attrNameLst>
                                          <p:attrName>style.visibility</p:attrName>
                                        </p:attrNameLst>
                                      </p:cBhvr>
                                      <p:to>
                                        <p:strVal val="visible"/>
                                      </p:to>
                                    </p:set>
                                    <p:animEffect transition="in" filter="fade">
                                      <p:cBhvr>
                                        <p:cTn id="17" dur="500"/>
                                        <p:tgtEl>
                                          <p:spTgt spid="21710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17091">
                                            <p:txEl>
                                              <p:pRg st="8" end="8"/>
                                            </p:txEl>
                                          </p:spTgt>
                                        </p:tgtEl>
                                        <p:attrNameLst>
                                          <p:attrName>style.visibility</p:attrName>
                                        </p:attrNameLst>
                                      </p:cBhvr>
                                      <p:to>
                                        <p:strVal val="visible"/>
                                      </p:to>
                                    </p:set>
                                    <p:animEffect transition="in" filter="fade">
                                      <p:cBhvr>
                                        <p:cTn id="22" dur="500"/>
                                        <p:tgtEl>
                                          <p:spTgt spid="2170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6364C047-77F2-BBCC-796E-112FBB183A2F}"/>
              </a:ext>
            </a:extLst>
          </p:cNvPr>
          <p:cNvSpPr>
            <a:spLocks noGrp="1" noChangeArrowheads="1"/>
          </p:cNvSpPr>
          <p:nvPr>
            <p:ph type="title"/>
          </p:nvPr>
        </p:nvSpPr>
        <p:spPr>
          <a:xfrm>
            <a:off x="258763" y="331788"/>
            <a:ext cx="8642350" cy="579437"/>
          </a:xfrm>
        </p:spPr>
        <p:txBody>
          <a:bodyPr>
            <a:normAutofit fontScale="90000"/>
          </a:bodyPr>
          <a:lstStyle/>
          <a:p>
            <a:pPr eaLnBrk="1" hangingPunct="1">
              <a:defRPr/>
            </a:pPr>
            <a:r>
              <a:rPr lang="ja-JP" altLang="en-US"/>
              <a:t>第</a:t>
            </a:r>
            <a:r>
              <a:rPr lang="en-US" altLang="ja-JP"/>
              <a:t>2</a:t>
            </a:r>
            <a:r>
              <a:rPr lang="ja-JP" altLang="en-US"/>
              <a:t>回課題 補足</a:t>
            </a:r>
          </a:p>
        </p:txBody>
      </p:sp>
      <p:sp>
        <p:nvSpPr>
          <p:cNvPr id="3" name="コンテンツ プレースホルダー 2">
            <a:extLst>
              <a:ext uri="{FF2B5EF4-FFF2-40B4-BE49-F238E27FC236}">
                <a16:creationId xmlns:a16="http://schemas.microsoft.com/office/drawing/2014/main" id="{C0FC97CE-51D0-31B2-2C77-C3D6C3C50F7F}"/>
              </a:ext>
            </a:extLst>
          </p:cNvPr>
          <p:cNvSpPr>
            <a:spLocks noGrp="1"/>
          </p:cNvSpPr>
          <p:nvPr>
            <p:ph idx="1"/>
          </p:nvPr>
        </p:nvSpPr>
        <p:spPr>
          <a:xfrm>
            <a:off x="250825" y="1196975"/>
            <a:ext cx="5689600" cy="5256213"/>
          </a:xfrm>
        </p:spPr>
        <p:txBody>
          <a:bodyPr/>
          <a:lstStyle/>
          <a:p>
            <a:pPr>
              <a:defRPr/>
            </a:pPr>
            <a:r>
              <a:rPr lang="ja-JP" altLang="en-US" dirty="0">
                <a:cs typeface="+mn-cs"/>
              </a:rPr>
              <a:t>課題では，</a:t>
            </a:r>
            <a:r>
              <a:rPr lang="en-US" altLang="ja-JP" dirty="0">
                <a:latin typeface="Courier New" panose="02070309020205020404" pitchFamily="49" charset="0"/>
                <a:cs typeface="Courier New" panose="02070309020205020404" pitchFamily="49" charset="0"/>
              </a:rPr>
              <a:t>NUM</a:t>
            </a:r>
            <a:r>
              <a:rPr lang="en-US" altLang="ja-JP" i="1" dirty="0">
                <a:latin typeface="Euclid" panose="02020503060505020303" pitchFamily="18" charset="0"/>
                <a:cs typeface="+mn-cs"/>
              </a:rPr>
              <a:t> </a:t>
            </a:r>
            <a:r>
              <a:rPr lang="ja-JP" altLang="en-US" dirty="0">
                <a:cs typeface="+mn-cs"/>
              </a:rPr>
              <a:t>個の点を格納するのに</a:t>
            </a:r>
            <a:r>
              <a:rPr lang="en-US" altLang="ja-JP" dirty="0">
                <a:cs typeface="+mn-cs"/>
              </a:rPr>
              <a:t>2</a:t>
            </a:r>
            <a:r>
              <a:rPr lang="ja-JP" altLang="en-US" dirty="0">
                <a:cs typeface="+mn-cs"/>
              </a:rPr>
              <a:t>次元配列を用いている．</a:t>
            </a:r>
            <a:endParaRPr lang="en-US" altLang="ja-JP" dirty="0">
              <a:cs typeface="+mn-cs"/>
            </a:endParaRPr>
          </a:p>
          <a:p>
            <a:pPr marL="0" indent="0">
              <a:buFont typeface="Wingdings" panose="05000000000000000000" pitchFamily="2" charset="2"/>
              <a:buNone/>
              <a:defRPr/>
            </a:pPr>
            <a:r>
              <a:rPr lang="en-US" altLang="ja-JP" dirty="0">
                <a:cs typeface="+mn-cs"/>
              </a:rPr>
              <a:t>	</a:t>
            </a:r>
            <a:r>
              <a:rPr lang="en-US" altLang="ja-JP" dirty="0">
                <a:cs typeface="+mn-cs"/>
                <a:sym typeface="Wingdings" pitchFamily="2" charset="2"/>
              </a:rPr>
              <a:t> </a:t>
            </a:r>
            <a:r>
              <a:rPr lang="en-US" altLang="ja-JP" dirty="0">
                <a:latin typeface="Courier New" pitchFamily="49" charset="0"/>
                <a:cs typeface="Courier New" pitchFamily="49" charset="0"/>
              </a:rPr>
              <a:t>double p[NUM][2]</a:t>
            </a:r>
            <a:r>
              <a:rPr lang="en-US" altLang="ja-JP" dirty="0">
                <a:cs typeface="+mn-cs"/>
              </a:rPr>
              <a:t>;</a:t>
            </a:r>
          </a:p>
          <a:p>
            <a:pPr>
              <a:defRPr/>
            </a:pPr>
            <a:r>
              <a:rPr lang="en-US" altLang="ja-JP" dirty="0">
                <a:latin typeface="Courier New" pitchFamily="49" charset="0"/>
                <a:cs typeface="Courier New" pitchFamily="49" charset="0"/>
              </a:rPr>
              <a:t>p[</a:t>
            </a:r>
            <a:r>
              <a:rPr lang="en-US" altLang="ja-JP" dirty="0" err="1">
                <a:latin typeface="Courier New" pitchFamily="49" charset="0"/>
                <a:cs typeface="Courier New" pitchFamily="49" charset="0"/>
              </a:rPr>
              <a:t>i</a:t>
            </a:r>
            <a:r>
              <a:rPr lang="en-US" altLang="ja-JP" dirty="0">
                <a:latin typeface="Courier New" pitchFamily="49" charset="0"/>
                <a:cs typeface="Courier New" pitchFamily="49" charset="0"/>
              </a:rPr>
              <a:t>][0]</a:t>
            </a:r>
            <a:r>
              <a:rPr lang="ja-JP" altLang="en-US" dirty="0" err="1">
                <a:latin typeface="Courier New" pitchFamily="49" charset="0"/>
                <a:cs typeface="Courier New" pitchFamily="49" charset="0"/>
              </a:rPr>
              <a:t>，</a:t>
            </a:r>
            <a:r>
              <a:rPr lang="en-US" altLang="ja-JP" dirty="0">
                <a:latin typeface="Courier New" pitchFamily="49" charset="0"/>
                <a:cs typeface="Courier New" pitchFamily="49" charset="0"/>
              </a:rPr>
              <a:t>p[</a:t>
            </a:r>
            <a:r>
              <a:rPr lang="en-US" altLang="ja-JP" dirty="0" err="1">
                <a:latin typeface="Courier New" pitchFamily="49" charset="0"/>
                <a:cs typeface="Courier New" pitchFamily="49" charset="0"/>
              </a:rPr>
              <a:t>i</a:t>
            </a:r>
            <a:r>
              <a:rPr lang="en-US" altLang="ja-JP" dirty="0">
                <a:latin typeface="Courier New" pitchFamily="49" charset="0"/>
                <a:cs typeface="Courier New" pitchFamily="49" charset="0"/>
              </a:rPr>
              <a:t>][1]</a:t>
            </a:r>
            <a:r>
              <a:rPr lang="en-US" altLang="ja-JP" dirty="0">
                <a:cs typeface="+mn-cs"/>
              </a:rPr>
              <a:t> </a:t>
            </a:r>
            <a:r>
              <a:rPr lang="ja-JP" altLang="en-US" dirty="0">
                <a:cs typeface="+mn-cs"/>
              </a:rPr>
              <a:t>はそれぞれ，</a:t>
            </a:r>
            <a:br>
              <a:rPr lang="en-US" altLang="ja-JP" dirty="0">
                <a:cs typeface="+mn-cs"/>
              </a:rPr>
            </a:br>
            <a:r>
              <a:rPr lang="en-US" altLang="ja-JP" i="1" dirty="0" err="1">
                <a:latin typeface="Euclid" pitchFamily="18" charset="0"/>
                <a:cs typeface="+mn-cs"/>
              </a:rPr>
              <a:t>i</a:t>
            </a:r>
            <a:r>
              <a:rPr lang="en-US" altLang="ja-JP" dirty="0">
                <a:cs typeface="+mn-cs"/>
              </a:rPr>
              <a:t> </a:t>
            </a:r>
            <a:r>
              <a:rPr lang="ja-JP" altLang="en-US" dirty="0">
                <a:cs typeface="+mn-cs"/>
              </a:rPr>
              <a:t>番目の点の </a:t>
            </a:r>
            <a:r>
              <a:rPr lang="en-US" altLang="ja-JP" i="1" dirty="0">
                <a:latin typeface="Euclid" pitchFamily="18" charset="0"/>
                <a:cs typeface="+mn-cs"/>
              </a:rPr>
              <a:t>x</a:t>
            </a:r>
            <a:r>
              <a:rPr lang="en-US" altLang="ja-JP" dirty="0">
                <a:cs typeface="+mn-cs"/>
              </a:rPr>
              <a:t> </a:t>
            </a:r>
            <a:r>
              <a:rPr lang="ja-JP" altLang="en-US" dirty="0">
                <a:cs typeface="+mn-cs"/>
              </a:rPr>
              <a:t>座標，</a:t>
            </a:r>
            <a:r>
              <a:rPr lang="en-US" altLang="ja-JP" i="1" dirty="0">
                <a:latin typeface="Euclid" pitchFamily="18" charset="0"/>
                <a:cs typeface="+mn-cs"/>
              </a:rPr>
              <a:t>y </a:t>
            </a:r>
            <a:r>
              <a:rPr lang="ja-JP" altLang="en-US" dirty="0">
                <a:cs typeface="+mn-cs"/>
              </a:rPr>
              <a:t>座標，</a:t>
            </a:r>
            <a:r>
              <a:rPr lang="en-US" altLang="ja-JP" i="1" dirty="0">
                <a:latin typeface="Euclid" pitchFamily="18" charset="0"/>
                <a:cs typeface="+mn-cs"/>
              </a:rPr>
              <a:t>p</a:t>
            </a:r>
            <a:r>
              <a:rPr lang="en-US" altLang="ja-JP" i="1" baseline="-25000" dirty="0">
                <a:latin typeface="Euclid" pitchFamily="18" charset="0"/>
                <a:cs typeface="+mn-cs"/>
              </a:rPr>
              <a:t>ix</a:t>
            </a:r>
            <a:r>
              <a:rPr lang="en-US" altLang="ja-JP" dirty="0">
                <a:cs typeface="+mn-cs"/>
              </a:rPr>
              <a:t>, </a:t>
            </a:r>
            <a:r>
              <a:rPr lang="en-US" altLang="ja-JP" i="1" dirty="0" err="1">
                <a:latin typeface="Euclid" pitchFamily="18" charset="0"/>
                <a:cs typeface="+mn-cs"/>
              </a:rPr>
              <a:t>p</a:t>
            </a:r>
            <a:r>
              <a:rPr lang="en-US" altLang="ja-JP" i="1" baseline="-25000" dirty="0" err="1">
                <a:latin typeface="Euclid" pitchFamily="18" charset="0"/>
                <a:cs typeface="+mn-cs"/>
              </a:rPr>
              <a:t>iy</a:t>
            </a:r>
            <a:r>
              <a:rPr lang="en-US" altLang="ja-JP" i="1" baseline="-25000" dirty="0">
                <a:latin typeface="Euclid" pitchFamily="18" charset="0"/>
                <a:cs typeface="+mn-cs"/>
              </a:rPr>
              <a:t> </a:t>
            </a:r>
            <a:r>
              <a:rPr lang="ja-JP" altLang="en-US" dirty="0">
                <a:cs typeface="+mn-cs"/>
              </a:rPr>
              <a:t>である．</a:t>
            </a:r>
            <a:endParaRPr lang="en-US" altLang="ja-JP" dirty="0">
              <a:cs typeface="+mn-cs"/>
            </a:endParaRPr>
          </a:p>
          <a:p>
            <a:pPr>
              <a:defRPr/>
            </a:pPr>
            <a:r>
              <a:rPr lang="ja-JP" altLang="en-US" dirty="0">
                <a:cs typeface="+mn-cs"/>
              </a:rPr>
              <a:t>メモリ空間上では右図のように配置される．</a:t>
            </a:r>
          </a:p>
        </p:txBody>
      </p:sp>
      <p:sp>
        <p:nvSpPr>
          <p:cNvPr id="9220" name="スライド番号プレースホルダー 3">
            <a:extLst>
              <a:ext uri="{FF2B5EF4-FFF2-40B4-BE49-F238E27FC236}">
                <a16:creationId xmlns:a16="http://schemas.microsoft.com/office/drawing/2014/main" id="{8A38D63C-877D-1ED5-2CF1-30920A39C5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fontAlgn="base">
              <a:spcBef>
                <a:spcPct val="0"/>
              </a:spcBef>
              <a:spcAft>
                <a:spcPct val="0"/>
              </a:spcAft>
              <a:buClrTx/>
              <a:buFontTx/>
              <a:buNone/>
            </a:pPr>
            <a:fld id="{37A2E1FC-16F9-4DF3-94BE-FFAF5F6353B8}" type="slidenum">
              <a:rPr kumimoji="0" lang="en-US" altLang="ja-JP" sz="1600" smtClean="0">
                <a:latin typeface="ＤＦ華康ゴシック体 Std W2"/>
                <a:ea typeface="ＤＦ華康ゴシック体 Std W2"/>
                <a:cs typeface="ＤＦ華康ゴシック体 Std W2"/>
              </a:rPr>
              <a:pPr fontAlgn="base">
                <a:spcBef>
                  <a:spcPct val="0"/>
                </a:spcBef>
                <a:spcAft>
                  <a:spcPct val="0"/>
                </a:spcAft>
                <a:buClrTx/>
                <a:buFontTx/>
                <a:buNone/>
              </a:pPr>
              <a:t>3</a:t>
            </a:fld>
            <a:endParaRPr kumimoji="0" lang="en-US" altLang="ja-JP" sz="1600">
              <a:latin typeface="ＤＦ華康ゴシック体 Std W2"/>
              <a:ea typeface="ＤＦ華康ゴシック体 Std W2"/>
              <a:cs typeface="ＤＦ華康ゴシック体 Std W2"/>
            </a:endParaRPr>
          </a:p>
        </p:txBody>
      </p:sp>
      <p:sp>
        <p:nvSpPr>
          <p:cNvPr id="5" name="正方形/長方形 4">
            <a:extLst>
              <a:ext uri="{FF2B5EF4-FFF2-40B4-BE49-F238E27FC236}">
                <a16:creationId xmlns:a16="http://schemas.microsoft.com/office/drawing/2014/main" id="{3425526F-585B-39A4-FFA3-E598AD94F2D4}"/>
              </a:ext>
            </a:extLst>
          </p:cNvPr>
          <p:cNvSpPr/>
          <p:nvPr/>
        </p:nvSpPr>
        <p:spPr>
          <a:xfrm>
            <a:off x="7243763" y="1468438"/>
            <a:ext cx="1439862" cy="4824412"/>
          </a:xfrm>
          <a:prstGeom prst="rect">
            <a:avLst/>
          </a:prstGeom>
          <a:solidFill>
            <a:srgbClr val="FBFF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9" name="正方形/長方形 8">
            <a:extLst>
              <a:ext uri="{FF2B5EF4-FFF2-40B4-BE49-F238E27FC236}">
                <a16:creationId xmlns:a16="http://schemas.microsoft.com/office/drawing/2014/main" id="{360B2C50-5B41-D389-CEC2-142FBB6F7B4F}"/>
              </a:ext>
            </a:extLst>
          </p:cNvPr>
          <p:cNvSpPr/>
          <p:nvPr/>
        </p:nvSpPr>
        <p:spPr>
          <a:xfrm>
            <a:off x="7243763" y="1755775"/>
            <a:ext cx="1439862" cy="433388"/>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0</a:t>
            </a:r>
            <a:r>
              <a:rPr lang="en-US" altLang="ja-JP" i="1" baseline="-25000" dirty="0">
                <a:solidFill>
                  <a:schemeClr val="bg2"/>
                </a:solidFill>
                <a:latin typeface="Euclid" pitchFamily="18" charset="0"/>
              </a:rPr>
              <a:t>x</a:t>
            </a:r>
            <a:endParaRPr lang="ja-JP" altLang="en-US" i="1" baseline="-25000" dirty="0">
              <a:solidFill>
                <a:schemeClr val="bg2"/>
              </a:solidFill>
              <a:latin typeface="Euclid" pitchFamily="18" charset="0"/>
            </a:endParaRPr>
          </a:p>
        </p:txBody>
      </p:sp>
      <p:sp>
        <p:nvSpPr>
          <p:cNvPr id="10" name="正方形/長方形 9">
            <a:extLst>
              <a:ext uri="{FF2B5EF4-FFF2-40B4-BE49-F238E27FC236}">
                <a16:creationId xmlns:a16="http://schemas.microsoft.com/office/drawing/2014/main" id="{AD922029-ECF0-88B9-9A40-80FA9108054D}"/>
              </a:ext>
            </a:extLst>
          </p:cNvPr>
          <p:cNvSpPr/>
          <p:nvPr/>
        </p:nvSpPr>
        <p:spPr>
          <a:xfrm>
            <a:off x="7243763" y="2173288"/>
            <a:ext cx="1439862"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0</a:t>
            </a:r>
            <a:r>
              <a:rPr lang="en-US" altLang="ja-JP" i="1" baseline="-25000" dirty="0">
                <a:solidFill>
                  <a:schemeClr val="bg2"/>
                </a:solidFill>
                <a:latin typeface="Euclid" pitchFamily="18" charset="0"/>
              </a:rPr>
              <a:t>y</a:t>
            </a:r>
            <a:endParaRPr lang="ja-JP" altLang="en-US" i="1" baseline="-25000" dirty="0">
              <a:solidFill>
                <a:schemeClr val="bg2"/>
              </a:solidFill>
              <a:latin typeface="Euclid" pitchFamily="18" charset="0"/>
            </a:endParaRPr>
          </a:p>
        </p:txBody>
      </p:sp>
      <p:sp>
        <p:nvSpPr>
          <p:cNvPr id="16" name="正方形/長方形 15">
            <a:extLst>
              <a:ext uri="{FF2B5EF4-FFF2-40B4-BE49-F238E27FC236}">
                <a16:creationId xmlns:a16="http://schemas.microsoft.com/office/drawing/2014/main" id="{346F25EA-777C-9945-4D3C-E57699A49760}"/>
              </a:ext>
            </a:extLst>
          </p:cNvPr>
          <p:cNvSpPr/>
          <p:nvPr/>
        </p:nvSpPr>
        <p:spPr>
          <a:xfrm>
            <a:off x="7243763" y="2605088"/>
            <a:ext cx="1439862" cy="433387"/>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1</a:t>
            </a:r>
            <a:r>
              <a:rPr lang="en-US" altLang="ja-JP" i="1" baseline="-25000" dirty="0">
                <a:solidFill>
                  <a:schemeClr val="bg2"/>
                </a:solidFill>
                <a:latin typeface="Euclid" pitchFamily="18" charset="0"/>
              </a:rPr>
              <a:t>x</a:t>
            </a:r>
            <a:endParaRPr lang="ja-JP" altLang="en-US" i="1" baseline="-25000" dirty="0">
              <a:solidFill>
                <a:schemeClr val="bg2"/>
              </a:solidFill>
              <a:latin typeface="Euclid" pitchFamily="18" charset="0"/>
            </a:endParaRPr>
          </a:p>
        </p:txBody>
      </p:sp>
      <p:sp>
        <p:nvSpPr>
          <p:cNvPr id="17" name="正方形/長方形 16">
            <a:extLst>
              <a:ext uri="{FF2B5EF4-FFF2-40B4-BE49-F238E27FC236}">
                <a16:creationId xmlns:a16="http://schemas.microsoft.com/office/drawing/2014/main" id="{D7A71E04-00A8-50A6-1834-C5D9B83926FA}"/>
              </a:ext>
            </a:extLst>
          </p:cNvPr>
          <p:cNvSpPr/>
          <p:nvPr/>
        </p:nvSpPr>
        <p:spPr>
          <a:xfrm>
            <a:off x="7243763" y="3038475"/>
            <a:ext cx="1439862"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1</a:t>
            </a:r>
            <a:r>
              <a:rPr lang="en-US" altLang="ja-JP" i="1" baseline="-25000" dirty="0">
                <a:solidFill>
                  <a:schemeClr val="bg2"/>
                </a:solidFill>
                <a:latin typeface="Euclid" pitchFamily="18" charset="0"/>
              </a:rPr>
              <a:t>y</a:t>
            </a:r>
            <a:endParaRPr lang="ja-JP" altLang="en-US" i="1" baseline="-25000" dirty="0">
              <a:solidFill>
                <a:schemeClr val="bg2"/>
              </a:solidFill>
              <a:latin typeface="Euclid" pitchFamily="18" charset="0"/>
            </a:endParaRPr>
          </a:p>
        </p:txBody>
      </p:sp>
      <p:sp>
        <p:nvSpPr>
          <p:cNvPr id="18" name="正方形/長方形 17">
            <a:extLst>
              <a:ext uri="{FF2B5EF4-FFF2-40B4-BE49-F238E27FC236}">
                <a16:creationId xmlns:a16="http://schemas.microsoft.com/office/drawing/2014/main" id="{CD0F3E3B-448F-ACAD-F8DD-D0722AF71980}"/>
              </a:ext>
            </a:extLst>
          </p:cNvPr>
          <p:cNvSpPr/>
          <p:nvPr/>
        </p:nvSpPr>
        <p:spPr>
          <a:xfrm>
            <a:off x="7243763" y="3475038"/>
            <a:ext cx="1439862"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2</a:t>
            </a:r>
            <a:r>
              <a:rPr lang="en-US" altLang="ja-JP" i="1" baseline="-25000" dirty="0">
                <a:solidFill>
                  <a:schemeClr val="bg2"/>
                </a:solidFill>
                <a:latin typeface="Euclid" pitchFamily="18" charset="0"/>
              </a:rPr>
              <a:t>x</a:t>
            </a:r>
            <a:endParaRPr lang="ja-JP" altLang="en-US" i="1" baseline="-25000" dirty="0">
              <a:solidFill>
                <a:schemeClr val="bg2"/>
              </a:solidFill>
              <a:latin typeface="Euclid" pitchFamily="18" charset="0"/>
            </a:endParaRPr>
          </a:p>
        </p:txBody>
      </p:sp>
      <p:sp>
        <p:nvSpPr>
          <p:cNvPr id="19" name="正方形/長方形 18">
            <a:extLst>
              <a:ext uri="{FF2B5EF4-FFF2-40B4-BE49-F238E27FC236}">
                <a16:creationId xmlns:a16="http://schemas.microsoft.com/office/drawing/2014/main" id="{16A43D9C-76E7-268D-301A-8E39006B0151}"/>
              </a:ext>
            </a:extLst>
          </p:cNvPr>
          <p:cNvSpPr/>
          <p:nvPr/>
        </p:nvSpPr>
        <p:spPr>
          <a:xfrm>
            <a:off x="7251700" y="39068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2</a:t>
            </a:r>
            <a:r>
              <a:rPr lang="en-US" altLang="ja-JP" i="1" baseline="-25000" dirty="0">
                <a:solidFill>
                  <a:schemeClr val="bg2"/>
                </a:solidFill>
                <a:latin typeface="Euclid" pitchFamily="18" charset="0"/>
              </a:rPr>
              <a:t>y</a:t>
            </a:r>
            <a:endParaRPr lang="ja-JP" altLang="en-US" i="1" baseline="-25000" dirty="0">
              <a:solidFill>
                <a:schemeClr val="bg2"/>
              </a:solidFill>
              <a:latin typeface="Euclid" pitchFamily="18" charset="0"/>
            </a:endParaRPr>
          </a:p>
        </p:txBody>
      </p:sp>
      <p:sp>
        <p:nvSpPr>
          <p:cNvPr id="20" name="正方形/長方形 19">
            <a:extLst>
              <a:ext uri="{FF2B5EF4-FFF2-40B4-BE49-F238E27FC236}">
                <a16:creationId xmlns:a16="http://schemas.microsoft.com/office/drawing/2014/main" id="{AE311F4E-DD85-4FA8-95B7-BA9A1EDCD61A}"/>
              </a:ext>
            </a:extLst>
          </p:cNvPr>
          <p:cNvSpPr/>
          <p:nvPr/>
        </p:nvSpPr>
        <p:spPr>
          <a:xfrm>
            <a:off x="7251700" y="43386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3</a:t>
            </a:r>
            <a:r>
              <a:rPr lang="en-US" altLang="ja-JP" i="1" baseline="-25000" dirty="0">
                <a:solidFill>
                  <a:schemeClr val="bg2"/>
                </a:solidFill>
                <a:latin typeface="Euclid" pitchFamily="18" charset="0"/>
              </a:rPr>
              <a:t>x</a:t>
            </a:r>
            <a:endParaRPr lang="ja-JP" altLang="en-US" i="1" baseline="-25000" dirty="0">
              <a:solidFill>
                <a:schemeClr val="bg2"/>
              </a:solidFill>
              <a:latin typeface="Euclid" pitchFamily="18" charset="0"/>
            </a:endParaRPr>
          </a:p>
        </p:txBody>
      </p:sp>
      <p:sp>
        <p:nvSpPr>
          <p:cNvPr id="21" name="正方形/長方形 20">
            <a:extLst>
              <a:ext uri="{FF2B5EF4-FFF2-40B4-BE49-F238E27FC236}">
                <a16:creationId xmlns:a16="http://schemas.microsoft.com/office/drawing/2014/main" id="{DCE7E477-BE88-27C8-9883-D3556E55386B}"/>
              </a:ext>
            </a:extLst>
          </p:cNvPr>
          <p:cNvSpPr/>
          <p:nvPr/>
        </p:nvSpPr>
        <p:spPr>
          <a:xfrm>
            <a:off x="7251700" y="47704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bg2"/>
                </a:solidFill>
                <a:latin typeface="Euclid" pitchFamily="18" charset="0"/>
              </a:rPr>
              <a:t>p</a:t>
            </a:r>
            <a:r>
              <a:rPr lang="en-US" altLang="ja-JP" baseline="-25000" dirty="0">
                <a:solidFill>
                  <a:schemeClr val="bg2"/>
                </a:solidFill>
                <a:latin typeface="Euclid" pitchFamily="18" charset="0"/>
              </a:rPr>
              <a:t>3</a:t>
            </a:r>
            <a:r>
              <a:rPr lang="en-US" altLang="ja-JP" i="1" baseline="-25000" dirty="0">
                <a:solidFill>
                  <a:schemeClr val="bg2"/>
                </a:solidFill>
                <a:latin typeface="Euclid" pitchFamily="18" charset="0"/>
              </a:rPr>
              <a:t>y</a:t>
            </a:r>
            <a:endParaRPr lang="ja-JP" altLang="en-US" i="1" baseline="-25000" dirty="0">
              <a:solidFill>
                <a:schemeClr val="bg2"/>
              </a:solidFill>
              <a:latin typeface="Euclid" pitchFamily="18" charset="0"/>
            </a:endParaRPr>
          </a:p>
        </p:txBody>
      </p:sp>
      <p:sp>
        <p:nvSpPr>
          <p:cNvPr id="22" name="正方形/長方形 21">
            <a:extLst>
              <a:ext uri="{FF2B5EF4-FFF2-40B4-BE49-F238E27FC236}">
                <a16:creationId xmlns:a16="http://schemas.microsoft.com/office/drawing/2014/main" id="{760F050F-67E4-4FFB-A251-5364045A46FA}"/>
              </a:ext>
            </a:extLst>
          </p:cNvPr>
          <p:cNvSpPr/>
          <p:nvPr/>
        </p:nvSpPr>
        <p:spPr>
          <a:xfrm>
            <a:off x="7251700" y="52022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aseline="-25000" dirty="0">
                <a:solidFill>
                  <a:schemeClr val="bg2"/>
                </a:solidFill>
                <a:latin typeface="Euclid" pitchFamily="18" charset="0"/>
              </a:rPr>
              <a:t>・</a:t>
            </a:r>
          </a:p>
        </p:txBody>
      </p:sp>
      <p:sp>
        <p:nvSpPr>
          <p:cNvPr id="24" name="正方形/長方形 23">
            <a:extLst>
              <a:ext uri="{FF2B5EF4-FFF2-40B4-BE49-F238E27FC236}">
                <a16:creationId xmlns:a16="http://schemas.microsoft.com/office/drawing/2014/main" id="{9CD67B57-C803-55D2-3790-DAFD3E9B1C61}"/>
              </a:ext>
            </a:extLst>
          </p:cNvPr>
          <p:cNvSpPr/>
          <p:nvPr/>
        </p:nvSpPr>
        <p:spPr>
          <a:xfrm>
            <a:off x="7240588" y="6067425"/>
            <a:ext cx="1439862" cy="2159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i="1" baseline="-25000" dirty="0">
              <a:solidFill>
                <a:schemeClr val="tx1"/>
              </a:solidFill>
              <a:latin typeface="Euclid" pitchFamily="18" charset="0"/>
            </a:endParaRPr>
          </a:p>
        </p:txBody>
      </p:sp>
      <p:sp>
        <p:nvSpPr>
          <p:cNvPr id="23" name="正方形/長方形 22">
            <a:extLst>
              <a:ext uri="{FF2B5EF4-FFF2-40B4-BE49-F238E27FC236}">
                <a16:creationId xmlns:a16="http://schemas.microsoft.com/office/drawing/2014/main" id="{EEE7DBFF-0187-4419-4B94-F9BA68B64978}"/>
              </a:ext>
            </a:extLst>
          </p:cNvPr>
          <p:cNvSpPr/>
          <p:nvPr/>
        </p:nvSpPr>
        <p:spPr>
          <a:xfrm>
            <a:off x="7243763" y="5634038"/>
            <a:ext cx="1439862" cy="433387"/>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aseline="-25000" dirty="0">
                <a:solidFill>
                  <a:schemeClr val="bg2"/>
                </a:solidFill>
                <a:latin typeface="Euclid" pitchFamily="18" charset="0"/>
              </a:rPr>
              <a:t>・</a:t>
            </a:r>
          </a:p>
        </p:txBody>
      </p:sp>
      <p:cxnSp>
        <p:nvCxnSpPr>
          <p:cNvPr id="7" name="直線コネクタ 6">
            <a:extLst>
              <a:ext uri="{FF2B5EF4-FFF2-40B4-BE49-F238E27FC236}">
                <a16:creationId xmlns:a16="http://schemas.microsoft.com/office/drawing/2014/main" id="{279995D8-078F-BE95-933B-CF7F4F2CD2C2}"/>
              </a:ext>
            </a:extLst>
          </p:cNvPr>
          <p:cNvCxnSpPr/>
          <p:nvPr/>
        </p:nvCxnSpPr>
        <p:spPr>
          <a:xfrm>
            <a:off x="7243763" y="1468438"/>
            <a:ext cx="0" cy="4824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3382FFD-BA73-00F3-8B22-D8237C8E3976}"/>
              </a:ext>
            </a:extLst>
          </p:cNvPr>
          <p:cNvCxnSpPr/>
          <p:nvPr/>
        </p:nvCxnSpPr>
        <p:spPr>
          <a:xfrm>
            <a:off x="8683625" y="1468438"/>
            <a:ext cx="0" cy="4824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951ACC94-702A-C136-1FC5-3E9B4CD8E2DA}"/>
              </a:ext>
            </a:extLst>
          </p:cNvPr>
          <p:cNvSpPr txBox="1">
            <a:spLocks noChangeArrowheads="1"/>
          </p:cNvSpPr>
          <p:nvPr/>
        </p:nvSpPr>
        <p:spPr bwMode="auto">
          <a:xfrm>
            <a:off x="6176963" y="1755775"/>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p[0][0]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26" name="テキスト ボックス 25">
            <a:extLst>
              <a:ext uri="{FF2B5EF4-FFF2-40B4-BE49-F238E27FC236}">
                <a16:creationId xmlns:a16="http://schemas.microsoft.com/office/drawing/2014/main" id="{6D5C90D6-1F04-C826-2F92-71FA65215470}"/>
              </a:ext>
            </a:extLst>
          </p:cNvPr>
          <p:cNvSpPr txBox="1">
            <a:spLocks noChangeArrowheads="1"/>
          </p:cNvSpPr>
          <p:nvPr/>
        </p:nvSpPr>
        <p:spPr bwMode="auto">
          <a:xfrm>
            <a:off x="6176963" y="2187575"/>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p[0][1]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27" name="テキスト ボックス 26">
            <a:extLst>
              <a:ext uri="{FF2B5EF4-FFF2-40B4-BE49-F238E27FC236}">
                <a16:creationId xmlns:a16="http://schemas.microsoft.com/office/drawing/2014/main" id="{DB163CAC-2F09-53B0-2ED4-56D977CC5F7D}"/>
              </a:ext>
            </a:extLst>
          </p:cNvPr>
          <p:cNvSpPr txBox="1">
            <a:spLocks noChangeArrowheads="1"/>
          </p:cNvSpPr>
          <p:nvPr/>
        </p:nvSpPr>
        <p:spPr bwMode="auto">
          <a:xfrm>
            <a:off x="6176963" y="2617788"/>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p[1][0]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28" name="テキスト ボックス 27">
            <a:extLst>
              <a:ext uri="{FF2B5EF4-FFF2-40B4-BE49-F238E27FC236}">
                <a16:creationId xmlns:a16="http://schemas.microsoft.com/office/drawing/2014/main" id="{D25541E0-0FC6-76EF-75DF-219D8F2475DD}"/>
              </a:ext>
            </a:extLst>
          </p:cNvPr>
          <p:cNvSpPr txBox="1">
            <a:spLocks noChangeArrowheads="1"/>
          </p:cNvSpPr>
          <p:nvPr/>
        </p:nvSpPr>
        <p:spPr bwMode="auto">
          <a:xfrm>
            <a:off x="6176963" y="3049588"/>
            <a:ext cx="10493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p[1][1]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29" name="テキスト ボックス 28">
            <a:extLst>
              <a:ext uri="{FF2B5EF4-FFF2-40B4-BE49-F238E27FC236}">
                <a16:creationId xmlns:a16="http://schemas.microsoft.com/office/drawing/2014/main" id="{0FC6E1DC-5BB0-9439-E5A0-C4BF3BE2900B}"/>
              </a:ext>
            </a:extLst>
          </p:cNvPr>
          <p:cNvSpPr txBox="1">
            <a:spLocks noChangeArrowheads="1"/>
          </p:cNvSpPr>
          <p:nvPr/>
        </p:nvSpPr>
        <p:spPr bwMode="auto">
          <a:xfrm>
            <a:off x="6176963" y="3479800"/>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p[2][0]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30" name="テキスト ボックス 29">
            <a:extLst>
              <a:ext uri="{FF2B5EF4-FFF2-40B4-BE49-F238E27FC236}">
                <a16:creationId xmlns:a16="http://schemas.microsoft.com/office/drawing/2014/main" id="{22887E92-8ECF-9850-F234-A1661496D503}"/>
              </a:ext>
            </a:extLst>
          </p:cNvPr>
          <p:cNvSpPr txBox="1">
            <a:spLocks noChangeArrowheads="1"/>
          </p:cNvSpPr>
          <p:nvPr/>
        </p:nvSpPr>
        <p:spPr bwMode="auto">
          <a:xfrm>
            <a:off x="6176963" y="3911600"/>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p[2][1]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31" name="テキスト ボックス 30">
            <a:extLst>
              <a:ext uri="{FF2B5EF4-FFF2-40B4-BE49-F238E27FC236}">
                <a16:creationId xmlns:a16="http://schemas.microsoft.com/office/drawing/2014/main" id="{492634FC-488B-C53C-5B14-97F35DCAD713}"/>
              </a:ext>
            </a:extLst>
          </p:cNvPr>
          <p:cNvSpPr txBox="1">
            <a:spLocks noChangeArrowheads="1"/>
          </p:cNvSpPr>
          <p:nvPr/>
        </p:nvSpPr>
        <p:spPr bwMode="auto">
          <a:xfrm>
            <a:off x="6176963" y="4341813"/>
            <a:ext cx="10493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p[3][0]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32" name="テキスト ボックス 31">
            <a:extLst>
              <a:ext uri="{FF2B5EF4-FFF2-40B4-BE49-F238E27FC236}">
                <a16:creationId xmlns:a16="http://schemas.microsoft.com/office/drawing/2014/main" id="{0C38BA59-E5B5-C792-4C3D-AF6F540F0221}"/>
              </a:ext>
            </a:extLst>
          </p:cNvPr>
          <p:cNvSpPr txBox="1">
            <a:spLocks noChangeArrowheads="1"/>
          </p:cNvSpPr>
          <p:nvPr/>
        </p:nvSpPr>
        <p:spPr bwMode="auto">
          <a:xfrm>
            <a:off x="6176963" y="4772025"/>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p[3][1]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33" name="テキスト ボックス 32">
            <a:extLst>
              <a:ext uri="{FF2B5EF4-FFF2-40B4-BE49-F238E27FC236}">
                <a16:creationId xmlns:a16="http://schemas.microsoft.com/office/drawing/2014/main" id="{F9C321C0-6397-9CCF-E3B8-5C95E83A90F1}"/>
              </a:ext>
            </a:extLst>
          </p:cNvPr>
          <p:cNvSpPr txBox="1">
            <a:spLocks noChangeArrowheads="1"/>
          </p:cNvSpPr>
          <p:nvPr/>
        </p:nvSpPr>
        <p:spPr bwMode="auto">
          <a:xfrm>
            <a:off x="6176963" y="5203825"/>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p[4][0]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34" name="テキスト ボックス 33">
            <a:extLst>
              <a:ext uri="{FF2B5EF4-FFF2-40B4-BE49-F238E27FC236}">
                <a16:creationId xmlns:a16="http://schemas.microsoft.com/office/drawing/2014/main" id="{FFC7B768-BA64-01C7-9281-101B53F01EC3}"/>
              </a:ext>
            </a:extLst>
          </p:cNvPr>
          <p:cNvSpPr txBox="1">
            <a:spLocks noChangeArrowheads="1"/>
          </p:cNvSpPr>
          <p:nvPr/>
        </p:nvSpPr>
        <p:spPr bwMode="auto">
          <a:xfrm>
            <a:off x="6176963" y="5634038"/>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p[4][1]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35" name="テキスト ボックス 34">
            <a:extLst>
              <a:ext uri="{FF2B5EF4-FFF2-40B4-BE49-F238E27FC236}">
                <a16:creationId xmlns:a16="http://schemas.microsoft.com/office/drawing/2014/main" id="{E91EA8DF-C6F1-0805-A46D-32238DFC8199}"/>
              </a:ext>
            </a:extLst>
          </p:cNvPr>
          <p:cNvSpPr txBox="1">
            <a:spLocks noChangeArrowheads="1"/>
          </p:cNvSpPr>
          <p:nvPr/>
        </p:nvSpPr>
        <p:spPr bwMode="auto">
          <a:xfrm>
            <a:off x="6875463" y="1068388"/>
            <a:ext cx="14684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ja-JP" altLang="en-US" sz="2000" b="1">
                <a:ea typeface="ＤＦ華康ゴシック体 Std W2"/>
                <a:cs typeface="ＤＦ華康ゴシック体 Std W2"/>
              </a:rPr>
              <a:t>メモリ空間</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par>
                                <p:cTn id="33" presetID="10"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500"/>
                                        <p:tgtEl>
                                          <p:spTgt spid="3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par>
                                <p:cTn id="41" presetID="10"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par>
                                <p:cTn id="44" presetID="10" presetClass="entr" presetSubtype="0" fill="hold"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par>
                                <p:cTn id="47" presetID="10" presetClass="entr" presetSubtype="0"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par>
                                <p:cTn id="50" presetID="10" presetClass="entr" presetSubtype="0" fill="hold"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par>
                                <p:cTn id="53" presetID="10" presetClass="entr" presetSubtype="0" fill="hold"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par>
                                <p:cTn id="56" presetID="10" presetClass="entr" presetSubtype="0" fill="hold"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500"/>
                                        <p:tgtEl>
                                          <p:spTgt spid="20"/>
                                        </p:tgtEl>
                                      </p:cBhvr>
                                    </p:animEffect>
                                  </p:childTnLst>
                                </p:cTn>
                              </p:par>
                              <p:par>
                                <p:cTn id="59" presetID="10" presetClass="entr" presetSubtype="0" fill="hold"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par>
                                <p:cTn id="62" presetID="10"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par>
                                <p:cTn id="65" presetID="10" presetClass="entr" presetSubtype="0" fill="hold" nodeType="with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par>
                                <p:cTn id="68" presetID="10" presetClass="entr" presetSubtype="0" fill="hold"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500"/>
                                        <p:tgtEl>
                                          <p:spTgt spid="2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nodeType="click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500"/>
                                        <p:tgtEl>
                                          <p:spTgt spid="25"/>
                                        </p:tgtEl>
                                      </p:cBhvr>
                                    </p:animEffect>
                                  </p:childTnLst>
                                </p:cTn>
                              </p:par>
                              <p:par>
                                <p:cTn id="76" presetID="10" presetClass="entr" presetSubtype="0" fill="hold" nodeType="with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fade">
                                      <p:cBhvr>
                                        <p:cTn id="78" dur="500"/>
                                        <p:tgtEl>
                                          <p:spTgt spid="26"/>
                                        </p:tgtEl>
                                      </p:cBhvr>
                                    </p:animEffect>
                                  </p:childTnLst>
                                </p:cTn>
                              </p:par>
                              <p:par>
                                <p:cTn id="79" presetID="10" presetClass="entr" presetSubtype="0" fill="hold" nodeType="withEffect">
                                  <p:stCondLst>
                                    <p:cond delay="0"/>
                                  </p:stCondLst>
                                  <p:childTnLst>
                                    <p:set>
                                      <p:cBhvr>
                                        <p:cTn id="80" dur="1" fill="hold">
                                          <p:stCondLst>
                                            <p:cond delay="0"/>
                                          </p:stCondLst>
                                        </p:cTn>
                                        <p:tgtEl>
                                          <p:spTgt spid="27"/>
                                        </p:tgtEl>
                                        <p:attrNameLst>
                                          <p:attrName>style.visibility</p:attrName>
                                        </p:attrNameLst>
                                      </p:cBhvr>
                                      <p:to>
                                        <p:strVal val="visible"/>
                                      </p:to>
                                    </p:set>
                                    <p:animEffect transition="in" filter="fade">
                                      <p:cBhvr>
                                        <p:cTn id="81" dur="500"/>
                                        <p:tgtEl>
                                          <p:spTgt spid="27"/>
                                        </p:tgtEl>
                                      </p:cBhvr>
                                    </p:animEffect>
                                  </p:childTnLst>
                                </p:cTn>
                              </p:par>
                              <p:par>
                                <p:cTn id="82" presetID="10" presetClass="entr" presetSubtype="0" fill="hold" nodeType="withEffect">
                                  <p:stCondLst>
                                    <p:cond delay="0"/>
                                  </p:stCondLst>
                                  <p:childTnLst>
                                    <p:set>
                                      <p:cBhvr>
                                        <p:cTn id="83" dur="1" fill="hold">
                                          <p:stCondLst>
                                            <p:cond delay="0"/>
                                          </p:stCondLst>
                                        </p:cTn>
                                        <p:tgtEl>
                                          <p:spTgt spid="28"/>
                                        </p:tgtEl>
                                        <p:attrNameLst>
                                          <p:attrName>style.visibility</p:attrName>
                                        </p:attrNameLst>
                                      </p:cBhvr>
                                      <p:to>
                                        <p:strVal val="visible"/>
                                      </p:to>
                                    </p:set>
                                    <p:animEffect transition="in" filter="fade">
                                      <p:cBhvr>
                                        <p:cTn id="84" dur="500"/>
                                        <p:tgtEl>
                                          <p:spTgt spid="28"/>
                                        </p:tgtEl>
                                      </p:cBhvr>
                                    </p:animEffect>
                                  </p:childTnLst>
                                </p:cTn>
                              </p:par>
                              <p:par>
                                <p:cTn id="85" presetID="10" presetClass="entr" presetSubtype="0" fill="hold" nodeType="with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fade">
                                      <p:cBhvr>
                                        <p:cTn id="87" dur="500"/>
                                        <p:tgtEl>
                                          <p:spTgt spid="29"/>
                                        </p:tgtEl>
                                      </p:cBhvr>
                                    </p:animEffect>
                                  </p:childTnLst>
                                </p:cTn>
                              </p:par>
                              <p:par>
                                <p:cTn id="88" presetID="10" presetClass="entr" presetSubtype="0" fill="hold" nodeType="with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fade">
                                      <p:cBhvr>
                                        <p:cTn id="90" dur="500"/>
                                        <p:tgtEl>
                                          <p:spTgt spid="30"/>
                                        </p:tgtEl>
                                      </p:cBhvr>
                                    </p:animEffect>
                                  </p:childTnLst>
                                </p:cTn>
                              </p:par>
                              <p:par>
                                <p:cTn id="91" presetID="10" presetClass="entr" presetSubtype="0" fill="hold" nodeType="withEffect">
                                  <p:stCondLst>
                                    <p:cond delay="0"/>
                                  </p:stCondLst>
                                  <p:childTnLst>
                                    <p:set>
                                      <p:cBhvr>
                                        <p:cTn id="92" dur="1" fill="hold">
                                          <p:stCondLst>
                                            <p:cond delay="0"/>
                                          </p:stCondLst>
                                        </p:cTn>
                                        <p:tgtEl>
                                          <p:spTgt spid="31"/>
                                        </p:tgtEl>
                                        <p:attrNameLst>
                                          <p:attrName>style.visibility</p:attrName>
                                        </p:attrNameLst>
                                      </p:cBhvr>
                                      <p:to>
                                        <p:strVal val="visible"/>
                                      </p:to>
                                    </p:set>
                                    <p:animEffect transition="in" filter="fade">
                                      <p:cBhvr>
                                        <p:cTn id="93" dur="500"/>
                                        <p:tgtEl>
                                          <p:spTgt spid="31"/>
                                        </p:tgtEl>
                                      </p:cBhvr>
                                    </p:animEffect>
                                  </p:childTnLst>
                                </p:cTn>
                              </p:par>
                              <p:par>
                                <p:cTn id="94" presetID="10" presetClass="entr" presetSubtype="0" fill="hold" nodeType="with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fade">
                                      <p:cBhvr>
                                        <p:cTn id="96" dur="500"/>
                                        <p:tgtEl>
                                          <p:spTgt spid="32"/>
                                        </p:tgtEl>
                                      </p:cBhvr>
                                    </p:animEffect>
                                  </p:childTnLst>
                                </p:cTn>
                              </p:par>
                              <p:par>
                                <p:cTn id="97" presetID="10" presetClass="entr" presetSubtype="0" fill="hold" nodeType="withEffect">
                                  <p:stCondLst>
                                    <p:cond delay="0"/>
                                  </p:stCondLst>
                                  <p:childTnLst>
                                    <p:set>
                                      <p:cBhvr>
                                        <p:cTn id="98" dur="1" fill="hold">
                                          <p:stCondLst>
                                            <p:cond delay="0"/>
                                          </p:stCondLst>
                                        </p:cTn>
                                        <p:tgtEl>
                                          <p:spTgt spid="33"/>
                                        </p:tgtEl>
                                        <p:attrNameLst>
                                          <p:attrName>style.visibility</p:attrName>
                                        </p:attrNameLst>
                                      </p:cBhvr>
                                      <p:to>
                                        <p:strVal val="visible"/>
                                      </p:to>
                                    </p:set>
                                    <p:animEffect transition="in" filter="fade">
                                      <p:cBhvr>
                                        <p:cTn id="99" dur="500"/>
                                        <p:tgtEl>
                                          <p:spTgt spid="33"/>
                                        </p:tgtEl>
                                      </p:cBhvr>
                                    </p:animEffect>
                                  </p:childTnLst>
                                </p:cTn>
                              </p:par>
                              <p:par>
                                <p:cTn id="100" presetID="10" presetClass="entr" presetSubtype="0" fill="hold" nodeType="with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500"/>
                                        <p:tgtEl>
                                          <p:spTgt spid="34"/>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 presetClass="emph" presetSubtype="2" fill="hold" nodeType="clickEffect">
                                  <p:stCondLst>
                                    <p:cond delay="0"/>
                                  </p:stCondLst>
                                  <p:childTnLst>
                                    <p:animClr clrSpc="rgb" dir="cw">
                                      <p:cBhvr override="childStyle">
                                        <p:cTn id="106" dur="2000" fill="hold"/>
                                        <p:tgtEl>
                                          <p:spTgt spid="9"/>
                                        </p:tgtEl>
                                        <p:attrNameLst>
                                          <p:attrName>style.color</p:attrName>
                                        </p:attrNameLst>
                                      </p:cBhvr>
                                      <p:to>
                                        <a:schemeClr val="accent2"/>
                                      </p:to>
                                    </p:animClr>
                                  </p:childTnLst>
                                </p:cTn>
                              </p:par>
                              <p:par>
                                <p:cTn id="107" presetID="3" presetClass="emph" presetSubtype="2" fill="hold" nodeType="withEffect">
                                  <p:stCondLst>
                                    <p:cond delay="0"/>
                                  </p:stCondLst>
                                  <p:childTnLst>
                                    <p:animClr clrSpc="rgb" dir="cw">
                                      <p:cBhvr override="childStyle">
                                        <p:cTn id="108" dur="2000" fill="hold"/>
                                        <p:tgtEl>
                                          <p:spTgt spid="10"/>
                                        </p:tgtEl>
                                        <p:attrNameLst>
                                          <p:attrName>style.color</p:attrName>
                                        </p:attrNameLst>
                                      </p:cBhvr>
                                      <p:to>
                                        <a:schemeClr val="accent2"/>
                                      </p:to>
                                    </p:animClr>
                                  </p:childTnLst>
                                </p:cTn>
                              </p:par>
                              <p:par>
                                <p:cTn id="109" presetID="3" presetClass="emph" presetSubtype="2" fill="hold" nodeType="withEffect">
                                  <p:stCondLst>
                                    <p:cond delay="0"/>
                                  </p:stCondLst>
                                  <p:childTnLst>
                                    <p:animClr clrSpc="rgb" dir="cw">
                                      <p:cBhvr override="childStyle">
                                        <p:cTn id="110" dur="2000" fill="hold"/>
                                        <p:tgtEl>
                                          <p:spTgt spid="16"/>
                                        </p:tgtEl>
                                        <p:attrNameLst>
                                          <p:attrName>style.color</p:attrName>
                                        </p:attrNameLst>
                                      </p:cBhvr>
                                      <p:to>
                                        <a:schemeClr val="accent2"/>
                                      </p:to>
                                    </p:animClr>
                                  </p:childTnLst>
                                </p:cTn>
                              </p:par>
                              <p:par>
                                <p:cTn id="111" presetID="3" presetClass="emph" presetSubtype="2" fill="hold" nodeType="withEffect">
                                  <p:stCondLst>
                                    <p:cond delay="0"/>
                                  </p:stCondLst>
                                  <p:childTnLst>
                                    <p:animClr clrSpc="rgb" dir="cw">
                                      <p:cBhvr override="childStyle">
                                        <p:cTn id="112" dur="2000" fill="hold"/>
                                        <p:tgtEl>
                                          <p:spTgt spid="17"/>
                                        </p:tgtEl>
                                        <p:attrNameLst>
                                          <p:attrName>style.color</p:attrName>
                                        </p:attrNameLst>
                                      </p:cBhvr>
                                      <p:to>
                                        <a:schemeClr val="accent2"/>
                                      </p:to>
                                    </p:animClr>
                                  </p:childTnLst>
                                </p:cTn>
                              </p:par>
                              <p:par>
                                <p:cTn id="113" presetID="3" presetClass="emph" presetSubtype="2" fill="hold" nodeType="withEffect">
                                  <p:stCondLst>
                                    <p:cond delay="0"/>
                                  </p:stCondLst>
                                  <p:childTnLst>
                                    <p:animClr clrSpc="rgb" dir="cw">
                                      <p:cBhvr override="childStyle">
                                        <p:cTn id="114" dur="2000" fill="hold"/>
                                        <p:tgtEl>
                                          <p:spTgt spid="18"/>
                                        </p:tgtEl>
                                        <p:attrNameLst>
                                          <p:attrName>style.color</p:attrName>
                                        </p:attrNameLst>
                                      </p:cBhvr>
                                      <p:to>
                                        <a:schemeClr val="accent2"/>
                                      </p:to>
                                    </p:animClr>
                                  </p:childTnLst>
                                </p:cTn>
                              </p:par>
                              <p:par>
                                <p:cTn id="115" presetID="3" presetClass="emph" presetSubtype="2" fill="hold" nodeType="withEffect">
                                  <p:stCondLst>
                                    <p:cond delay="0"/>
                                  </p:stCondLst>
                                  <p:childTnLst>
                                    <p:animClr clrSpc="rgb" dir="cw">
                                      <p:cBhvr override="childStyle">
                                        <p:cTn id="116" dur="2000" fill="hold"/>
                                        <p:tgtEl>
                                          <p:spTgt spid="19"/>
                                        </p:tgtEl>
                                        <p:attrNameLst>
                                          <p:attrName>style.color</p:attrName>
                                        </p:attrNameLst>
                                      </p:cBhvr>
                                      <p:to>
                                        <a:schemeClr val="accent2"/>
                                      </p:to>
                                    </p:animClr>
                                  </p:childTnLst>
                                </p:cTn>
                              </p:par>
                              <p:par>
                                <p:cTn id="117" presetID="3" presetClass="emph" presetSubtype="2" fill="hold" nodeType="withEffect">
                                  <p:stCondLst>
                                    <p:cond delay="0"/>
                                  </p:stCondLst>
                                  <p:childTnLst>
                                    <p:animClr clrSpc="rgb" dir="cw">
                                      <p:cBhvr override="childStyle">
                                        <p:cTn id="118" dur="2000" fill="hold"/>
                                        <p:tgtEl>
                                          <p:spTgt spid="20"/>
                                        </p:tgtEl>
                                        <p:attrNameLst>
                                          <p:attrName>style.color</p:attrName>
                                        </p:attrNameLst>
                                      </p:cBhvr>
                                      <p:to>
                                        <a:schemeClr val="accent2"/>
                                      </p:to>
                                    </p:animClr>
                                  </p:childTnLst>
                                </p:cTn>
                              </p:par>
                              <p:par>
                                <p:cTn id="119" presetID="3" presetClass="emph" presetSubtype="2" fill="hold" nodeType="withEffect">
                                  <p:stCondLst>
                                    <p:cond delay="0"/>
                                  </p:stCondLst>
                                  <p:childTnLst>
                                    <p:animClr clrSpc="rgb" dir="cw">
                                      <p:cBhvr override="childStyle">
                                        <p:cTn id="120" dur="2000" fill="hold"/>
                                        <p:tgtEl>
                                          <p:spTgt spid="21"/>
                                        </p:tgtEl>
                                        <p:attrNameLst>
                                          <p:attrName>style.color</p:attrName>
                                        </p:attrNameLst>
                                      </p:cBhvr>
                                      <p:to>
                                        <a:schemeClr val="accent2"/>
                                      </p:to>
                                    </p:animClr>
                                  </p:childTnLst>
                                </p:cTn>
                              </p:par>
                              <p:par>
                                <p:cTn id="121" presetID="3" presetClass="emph" presetSubtype="2" fill="hold" nodeType="withEffect">
                                  <p:stCondLst>
                                    <p:cond delay="0"/>
                                  </p:stCondLst>
                                  <p:childTnLst>
                                    <p:animClr clrSpc="rgb" dir="cw">
                                      <p:cBhvr override="childStyle">
                                        <p:cTn id="122" dur="2000" fill="hold"/>
                                        <p:tgtEl>
                                          <p:spTgt spid="22"/>
                                        </p:tgtEl>
                                        <p:attrNameLst>
                                          <p:attrName>style.color</p:attrName>
                                        </p:attrNameLst>
                                      </p:cBhvr>
                                      <p:to>
                                        <a:schemeClr val="accent2"/>
                                      </p:to>
                                    </p:animClr>
                                  </p:childTnLst>
                                </p:cTn>
                              </p:par>
                              <p:par>
                                <p:cTn id="123" presetID="3" presetClass="emph" presetSubtype="2" fill="hold" nodeType="withEffect">
                                  <p:stCondLst>
                                    <p:cond delay="0"/>
                                  </p:stCondLst>
                                  <p:childTnLst>
                                    <p:animClr clrSpc="rgb" dir="cw">
                                      <p:cBhvr override="childStyle">
                                        <p:cTn id="124" dur="2000" fill="hold"/>
                                        <p:tgtEl>
                                          <p:spTgt spid="2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9" grpId="0" animBg="1"/>
      <p:bldP spid="9" grpId="1" animBg="1"/>
      <p:bldP spid="10" grpId="0" animBg="1"/>
      <p:bldP spid="10"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4" grpId="0" animBg="1"/>
      <p:bldP spid="23" grpId="0" animBg="1"/>
      <p:bldP spid="23" grpId="1" animBg="1"/>
      <p:bldP spid="25" grpId="0"/>
      <p:bldP spid="26" grpId="0"/>
      <p:bldP spid="27" grpId="0"/>
      <p:bldP spid="28" grpId="0"/>
      <p:bldP spid="29" grpId="0"/>
      <p:bldP spid="30" grpId="0"/>
      <p:bldP spid="31" grpId="0"/>
      <p:bldP spid="32" grpId="0"/>
      <p:bldP spid="33" grpId="0"/>
      <p:bldP spid="34" grpId="0"/>
      <p:bldP spid="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1E644E1D-3D28-EE4C-5477-B3F71AFFBF9E}"/>
              </a:ext>
            </a:extLst>
          </p:cNvPr>
          <p:cNvSpPr>
            <a:spLocks noGrp="1" noChangeArrowheads="1"/>
          </p:cNvSpPr>
          <p:nvPr>
            <p:ph type="title"/>
          </p:nvPr>
        </p:nvSpPr>
        <p:spPr>
          <a:xfrm>
            <a:off x="258763" y="331788"/>
            <a:ext cx="8642350" cy="579437"/>
          </a:xfrm>
        </p:spPr>
        <p:txBody>
          <a:bodyPr>
            <a:normAutofit fontScale="90000"/>
          </a:bodyPr>
          <a:lstStyle/>
          <a:p>
            <a:pPr eaLnBrk="1" hangingPunct="1">
              <a:defRPr/>
            </a:pPr>
            <a:r>
              <a:rPr lang="ja-JP" altLang="en-US"/>
              <a:t>第</a:t>
            </a:r>
            <a:r>
              <a:rPr lang="en-US" altLang="ja-JP"/>
              <a:t>2</a:t>
            </a:r>
            <a:r>
              <a:rPr lang="ja-JP" altLang="en-US"/>
              <a:t>回課題 補足</a:t>
            </a:r>
          </a:p>
        </p:txBody>
      </p:sp>
      <p:sp>
        <p:nvSpPr>
          <p:cNvPr id="3" name="コンテンツ プレースホルダー 2">
            <a:extLst>
              <a:ext uri="{FF2B5EF4-FFF2-40B4-BE49-F238E27FC236}">
                <a16:creationId xmlns:a16="http://schemas.microsoft.com/office/drawing/2014/main" id="{77618323-94E5-4447-2D44-BB48018CE755}"/>
              </a:ext>
            </a:extLst>
          </p:cNvPr>
          <p:cNvSpPr>
            <a:spLocks noGrp="1"/>
          </p:cNvSpPr>
          <p:nvPr>
            <p:ph idx="1"/>
          </p:nvPr>
        </p:nvSpPr>
        <p:spPr>
          <a:xfrm>
            <a:off x="250825" y="1196975"/>
            <a:ext cx="5926138" cy="5256213"/>
          </a:xfrm>
        </p:spPr>
        <p:txBody>
          <a:bodyPr/>
          <a:lstStyle/>
          <a:p>
            <a:pPr>
              <a:defRPr/>
            </a:pPr>
            <a:r>
              <a:rPr lang="ja-JP" altLang="en-US" dirty="0">
                <a:cs typeface="+mn-cs"/>
              </a:rPr>
              <a:t>例えば </a:t>
            </a:r>
            <a:r>
              <a:rPr lang="en-US" altLang="ja-JP" b="1" dirty="0">
                <a:solidFill>
                  <a:schemeClr val="accent6"/>
                </a:solidFill>
                <a:latin typeface="Courier New" pitchFamily="49" charset="0"/>
                <a:cs typeface="Courier New" pitchFamily="49" charset="0"/>
              </a:rPr>
              <a:t>p[3][1]</a:t>
            </a:r>
            <a:r>
              <a:rPr lang="en-US" altLang="ja-JP" dirty="0">
                <a:cs typeface="+mn-cs"/>
              </a:rPr>
              <a:t> </a:t>
            </a:r>
            <a:r>
              <a:rPr lang="ja-JP" altLang="en-US" dirty="0">
                <a:cs typeface="+mn-cs"/>
              </a:rPr>
              <a:t>は，</a:t>
            </a:r>
            <a:r>
              <a:rPr lang="en-US" altLang="ja-JP" dirty="0">
                <a:cs typeface="+mn-cs"/>
              </a:rPr>
              <a:t>3</a:t>
            </a:r>
            <a:r>
              <a:rPr lang="ja-JP" altLang="en-US" dirty="0">
                <a:cs typeface="+mn-cs"/>
              </a:rPr>
              <a:t>番の点の</a:t>
            </a:r>
            <a:r>
              <a:rPr lang="en-US" altLang="ja-JP" dirty="0">
                <a:cs typeface="+mn-cs"/>
              </a:rPr>
              <a:t> </a:t>
            </a:r>
            <a:r>
              <a:rPr lang="en-US" altLang="ja-JP" i="1" dirty="0">
                <a:latin typeface="Euclid" pitchFamily="18" charset="0"/>
                <a:cs typeface="Courier New" pitchFamily="49" charset="0"/>
              </a:rPr>
              <a:t>y </a:t>
            </a:r>
            <a:r>
              <a:rPr lang="ja-JP" altLang="en-US" dirty="0">
                <a:cs typeface="+mn-cs"/>
              </a:rPr>
              <a:t>座標を表している．</a:t>
            </a:r>
            <a:endParaRPr lang="en-US" altLang="ja-JP" dirty="0">
              <a:cs typeface="+mn-cs"/>
            </a:endParaRPr>
          </a:p>
          <a:p>
            <a:pPr>
              <a:defRPr/>
            </a:pPr>
            <a:r>
              <a:rPr lang="ja-JP" altLang="en-US" dirty="0">
                <a:cs typeface="+mn-cs"/>
              </a:rPr>
              <a:t>では，</a:t>
            </a:r>
            <a:r>
              <a:rPr lang="en-US" altLang="ja-JP" b="1" dirty="0">
                <a:solidFill>
                  <a:schemeClr val="accent6"/>
                </a:solidFill>
                <a:latin typeface="Courier New" pitchFamily="49" charset="0"/>
                <a:cs typeface="Courier New" pitchFamily="49" charset="0"/>
              </a:rPr>
              <a:t>p[3]</a:t>
            </a:r>
            <a:r>
              <a:rPr lang="en-US" altLang="ja-JP" dirty="0">
                <a:cs typeface="+mn-cs"/>
              </a:rPr>
              <a:t> </a:t>
            </a:r>
            <a:r>
              <a:rPr lang="ja-JP" altLang="en-US" dirty="0">
                <a:cs typeface="+mn-cs"/>
              </a:rPr>
              <a:t>とだけ書いたときは何を表すだろうか？</a:t>
            </a:r>
            <a:endParaRPr lang="en-US" altLang="ja-JP" dirty="0">
              <a:cs typeface="+mn-cs"/>
            </a:endParaRPr>
          </a:p>
          <a:p>
            <a:pPr>
              <a:defRPr/>
            </a:pPr>
            <a:r>
              <a:rPr lang="ja-JP" altLang="en-US" dirty="0">
                <a:cs typeface="+mn-cs"/>
              </a:rPr>
              <a:t>実はこれは，</a:t>
            </a:r>
            <a:r>
              <a:rPr lang="en-US" altLang="ja-JP" dirty="0">
                <a:cs typeface="+mn-cs"/>
              </a:rPr>
              <a:t>3</a:t>
            </a:r>
            <a:r>
              <a:rPr lang="ja-JP" altLang="en-US" dirty="0">
                <a:cs typeface="+mn-cs"/>
              </a:rPr>
              <a:t>番目の点の座標を示す</a:t>
            </a:r>
            <a:br>
              <a:rPr lang="en-US" altLang="ja-JP" dirty="0">
                <a:cs typeface="+mn-cs"/>
              </a:rPr>
            </a:br>
            <a:r>
              <a:rPr lang="en-US" altLang="ja-JP" dirty="0">
                <a:cs typeface="+mn-cs"/>
              </a:rPr>
              <a:t>1</a:t>
            </a:r>
            <a:r>
              <a:rPr lang="ja-JP" altLang="en-US" dirty="0">
                <a:cs typeface="+mn-cs"/>
              </a:rPr>
              <a:t>次元配列 </a:t>
            </a:r>
            <a:r>
              <a:rPr lang="en-US" altLang="ja-JP" dirty="0">
                <a:cs typeface="+mn-cs"/>
              </a:rPr>
              <a:t>(</a:t>
            </a:r>
            <a:r>
              <a:rPr lang="ja-JP" altLang="en-US" dirty="0">
                <a:cs typeface="+mn-cs"/>
              </a:rPr>
              <a:t>要素数は</a:t>
            </a:r>
            <a:r>
              <a:rPr lang="en-US" altLang="ja-JP" dirty="0">
                <a:cs typeface="+mn-cs"/>
              </a:rPr>
              <a:t>2) </a:t>
            </a:r>
            <a:r>
              <a:rPr lang="ja-JP" altLang="en-US" dirty="0">
                <a:cs typeface="+mn-cs"/>
              </a:rPr>
              <a:t>の先頭アドレスを示すポインタである．</a:t>
            </a:r>
            <a:endParaRPr lang="en-US" altLang="ja-JP" dirty="0">
              <a:cs typeface="+mn-cs"/>
            </a:endParaRPr>
          </a:p>
          <a:p>
            <a:pPr>
              <a:defRPr/>
            </a:pPr>
            <a:endParaRPr lang="en-US" altLang="ja-JP" dirty="0">
              <a:cs typeface="+mn-cs"/>
            </a:endParaRPr>
          </a:p>
          <a:p>
            <a:pPr>
              <a:defRPr/>
            </a:pPr>
            <a:endParaRPr lang="en-US" altLang="ja-JP" dirty="0">
              <a:cs typeface="+mn-cs"/>
            </a:endParaRPr>
          </a:p>
          <a:p>
            <a:pPr>
              <a:defRPr/>
            </a:pPr>
            <a:endParaRPr lang="ja-JP" altLang="en-US" dirty="0">
              <a:cs typeface="+mn-cs"/>
            </a:endParaRPr>
          </a:p>
        </p:txBody>
      </p:sp>
      <p:sp>
        <p:nvSpPr>
          <p:cNvPr id="10244" name="スライド番号プレースホルダー 3">
            <a:extLst>
              <a:ext uri="{FF2B5EF4-FFF2-40B4-BE49-F238E27FC236}">
                <a16:creationId xmlns:a16="http://schemas.microsoft.com/office/drawing/2014/main" id="{3B9CA756-29AA-1A60-DB6F-7E039F4FDE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fontAlgn="base">
              <a:spcBef>
                <a:spcPct val="0"/>
              </a:spcBef>
              <a:spcAft>
                <a:spcPct val="0"/>
              </a:spcAft>
              <a:buClrTx/>
              <a:buFontTx/>
              <a:buNone/>
            </a:pPr>
            <a:fld id="{405DB0F7-C697-4125-B7AD-3EB833840E76}" type="slidenum">
              <a:rPr kumimoji="0" lang="en-US" altLang="ja-JP" sz="1600" smtClean="0">
                <a:latin typeface="ＤＦ華康ゴシック体 Std W2"/>
                <a:ea typeface="ＤＦ華康ゴシック体 Std W2"/>
                <a:cs typeface="ＤＦ華康ゴシック体 Std W2"/>
              </a:rPr>
              <a:pPr fontAlgn="base">
                <a:spcBef>
                  <a:spcPct val="0"/>
                </a:spcBef>
                <a:spcAft>
                  <a:spcPct val="0"/>
                </a:spcAft>
                <a:buClrTx/>
                <a:buFontTx/>
                <a:buNone/>
              </a:pPr>
              <a:t>4</a:t>
            </a:fld>
            <a:endParaRPr kumimoji="0" lang="en-US" altLang="ja-JP" sz="1600">
              <a:latin typeface="ＤＦ華康ゴシック体 Std W2"/>
              <a:ea typeface="ＤＦ華康ゴシック体 Std W2"/>
              <a:cs typeface="ＤＦ華康ゴシック体 Std W2"/>
            </a:endParaRPr>
          </a:p>
        </p:txBody>
      </p:sp>
      <p:sp>
        <p:nvSpPr>
          <p:cNvPr id="5" name="正方形/長方形 4">
            <a:extLst>
              <a:ext uri="{FF2B5EF4-FFF2-40B4-BE49-F238E27FC236}">
                <a16:creationId xmlns:a16="http://schemas.microsoft.com/office/drawing/2014/main" id="{AFEF5C3F-1B56-07A7-A5C5-BC32B1C5690D}"/>
              </a:ext>
            </a:extLst>
          </p:cNvPr>
          <p:cNvSpPr/>
          <p:nvPr/>
        </p:nvSpPr>
        <p:spPr>
          <a:xfrm>
            <a:off x="7243763" y="1468438"/>
            <a:ext cx="1439862" cy="4824412"/>
          </a:xfrm>
          <a:prstGeom prst="rect">
            <a:avLst/>
          </a:prstGeom>
          <a:solidFill>
            <a:srgbClr val="FBFF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9" name="正方形/長方形 8">
            <a:extLst>
              <a:ext uri="{FF2B5EF4-FFF2-40B4-BE49-F238E27FC236}">
                <a16:creationId xmlns:a16="http://schemas.microsoft.com/office/drawing/2014/main" id="{20A6D72A-FD19-02B2-6D54-94FB013DB737}"/>
              </a:ext>
            </a:extLst>
          </p:cNvPr>
          <p:cNvSpPr/>
          <p:nvPr/>
        </p:nvSpPr>
        <p:spPr>
          <a:xfrm>
            <a:off x="7243763" y="1755775"/>
            <a:ext cx="1439862" cy="433388"/>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0</a:t>
            </a:r>
            <a:r>
              <a:rPr lang="en-US" altLang="ja-JP" i="1" baseline="-25000" dirty="0">
                <a:solidFill>
                  <a:schemeClr val="tx1"/>
                </a:solidFill>
                <a:latin typeface="Euclid" pitchFamily="18" charset="0"/>
              </a:rPr>
              <a:t>x</a:t>
            </a:r>
            <a:endParaRPr lang="ja-JP" altLang="en-US" i="1" baseline="-25000" dirty="0">
              <a:solidFill>
                <a:schemeClr val="tx1"/>
              </a:solidFill>
              <a:latin typeface="Euclid" pitchFamily="18" charset="0"/>
            </a:endParaRPr>
          </a:p>
        </p:txBody>
      </p:sp>
      <p:sp>
        <p:nvSpPr>
          <p:cNvPr id="10" name="正方形/長方形 9">
            <a:extLst>
              <a:ext uri="{FF2B5EF4-FFF2-40B4-BE49-F238E27FC236}">
                <a16:creationId xmlns:a16="http://schemas.microsoft.com/office/drawing/2014/main" id="{EF62D0A2-022E-F12C-CD9E-632DA18C633A}"/>
              </a:ext>
            </a:extLst>
          </p:cNvPr>
          <p:cNvSpPr/>
          <p:nvPr/>
        </p:nvSpPr>
        <p:spPr>
          <a:xfrm>
            <a:off x="7243763" y="2173288"/>
            <a:ext cx="1439862"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0</a:t>
            </a:r>
            <a:r>
              <a:rPr lang="en-US" altLang="ja-JP" i="1" baseline="-25000" dirty="0">
                <a:solidFill>
                  <a:schemeClr val="tx1"/>
                </a:solidFill>
                <a:latin typeface="Euclid" pitchFamily="18" charset="0"/>
              </a:rPr>
              <a:t>y</a:t>
            </a:r>
            <a:endParaRPr lang="ja-JP" altLang="en-US" i="1" baseline="-25000" dirty="0">
              <a:solidFill>
                <a:schemeClr val="tx1"/>
              </a:solidFill>
              <a:latin typeface="Euclid" pitchFamily="18" charset="0"/>
            </a:endParaRPr>
          </a:p>
        </p:txBody>
      </p:sp>
      <p:sp>
        <p:nvSpPr>
          <p:cNvPr id="16" name="正方形/長方形 15">
            <a:extLst>
              <a:ext uri="{FF2B5EF4-FFF2-40B4-BE49-F238E27FC236}">
                <a16:creationId xmlns:a16="http://schemas.microsoft.com/office/drawing/2014/main" id="{B8BEE319-0C0C-DF4B-840B-88CE63AB1F4E}"/>
              </a:ext>
            </a:extLst>
          </p:cNvPr>
          <p:cNvSpPr/>
          <p:nvPr/>
        </p:nvSpPr>
        <p:spPr>
          <a:xfrm>
            <a:off x="7243763" y="2605088"/>
            <a:ext cx="1439862" cy="433387"/>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1</a:t>
            </a:r>
            <a:r>
              <a:rPr lang="en-US" altLang="ja-JP" i="1" baseline="-25000" dirty="0">
                <a:solidFill>
                  <a:schemeClr val="tx1"/>
                </a:solidFill>
                <a:latin typeface="Euclid" pitchFamily="18" charset="0"/>
              </a:rPr>
              <a:t>x</a:t>
            </a:r>
            <a:endParaRPr lang="ja-JP" altLang="en-US" i="1" baseline="-25000" dirty="0">
              <a:solidFill>
                <a:schemeClr val="tx1"/>
              </a:solidFill>
              <a:latin typeface="Euclid" pitchFamily="18" charset="0"/>
            </a:endParaRPr>
          </a:p>
        </p:txBody>
      </p:sp>
      <p:sp>
        <p:nvSpPr>
          <p:cNvPr id="17" name="正方形/長方形 16">
            <a:extLst>
              <a:ext uri="{FF2B5EF4-FFF2-40B4-BE49-F238E27FC236}">
                <a16:creationId xmlns:a16="http://schemas.microsoft.com/office/drawing/2014/main" id="{B46A4040-1ED0-FE6C-89CB-2712D12E4642}"/>
              </a:ext>
            </a:extLst>
          </p:cNvPr>
          <p:cNvSpPr/>
          <p:nvPr/>
        </p:nvSpPr>
        <p:spPr>
          <a:xfrm>
            <a:off x="7243763" y="3038475"/>
            <a:ext cx="1439862"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1</a:t>
            </a:r>
            <a:r>
              <a:rPr lang="en-US" altLang="ja-JP" i="1" baseline="-25000" dirty="0">
                <a:solidFill>
                  <a:schemeClr val="tx1"/>
                </a:solidFill>
                <a:latin typeface="Euclid" pitchFamily="18" charset="0"/>
              </a:rPr>
              <a:t>y</a:t>
            </a:r>
            <a:endParaRPr lang="ja-JP" altLang="en-US" i="1" baseline="-25000" dirty="0">
              <a:solidFill>
                <a:schemeClr val="tx1"/>
              </a:solidFill>
              <a:latin typeface="Euclid" pitchFamily="18" charset="0"/>
            </a:endParaRPr>
          </a:p>
        </p:txBody>
      </p:sp>
      <p:sp>
        <p:nvSpPr>
          <p:cNvPr id="18" name="正方形/長方形 17">
            <a:extLst>
              <a:ext uri="{FF2B5EF4-FFF2-40B4-BE49-F238E27FC236}">
                <a16:creationId xmlns:a16="http://schemas.microsoft.com/office/drawing/2014/main" id="{5618AB52-B4AC-3F68-F1C9-173397349B59}"/>
              </a:ext>
            </a:extLst>
          </p:cNvPr>
          <p:cNvSpPr/>
          <p:nvPr/>
        </p:nvSpPr>
        <p:spPr>
          <a:xfrm>
            <a:off x="7243763" y="3475038"/>
            <a:ext cx="1439862"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2</a:t>
            </a:r>
            <a:r>
              <a:rPr lang="en-US" altLang="ja-JP" i="1" baseline="-25000" dirty="0">
                <a:solidFill>
                  <a:schemeClr val="tx1"/>
                </a:solidFill>
                <a:latin typeface="Euclid" pitchFamily="18" charset="0"/>
              </a:rPr>
              <a:t>x</a:t>
            </a:r>
            <a:endParaRPr lang="ja-JP" altLang="en-US" i="1" baseline="-25000" dirty="0">
              <a:solidFill>
                <a:schemeClr val="tx1"/>
              </a:solidFill>
              <a:latin typeface="Euclid" pitchFamily="18" charset="0"/>
            </a:endParaRPr>
          </a:p>
        </p:txBody>
      </p:sp>
      <p:sp>
        <p:nvSpPr>
          <p:cNvPr id="19" name="正方形/長方形 18">
            <a:extLst>
              <a:ext uri="{FF2B5EF4-FFF2-40B4-BE49-F238E27FC236}">
                <a16:creationId xmlns:a16="http://schemas.microsoft.com/office/drawing/2014/main" id="{61AECF03-F059-8804-E247-24B7570B70D7}"/>
              </a:ext>
            </a:extLst>
          </p:cNvPr>
          <p:cNvSpPr/>
          <p:nvPr/>
        </p:nvSpPr>
        <p:spPr>
          <a:xfrm>
            <a:off x="7251700" y="39068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2</a:t>
            </a:r>
            <a:r>
              <a:rPr lang="en-US" altLang="ja-JP" i="1" baseline="-25000" dirty="0">
                <a:solidFill>
                  <a:schemeClr val="tx1"/>
                </a:solidFill>
                <a:latin typeface="Euclid" pitchFamily="18" charset="0"/>
              </a:rPr>
              <a:t>y</a:t>
            </a:r>
            <a:endParaRPr lang="ja-JP" altLang="en-US" i="1" baseline="-25000" dirty="0">
              <a:solidFill>
                <a:schemeClr val="tx1"/>
              </a:solidFill>
              <a:latin typeface="Euclid" pitchFamily="18" charset="0"/>
            </a:endParaRPr>
          </a:p>
        </p:txBody>
      </p:sp>
      <p:sp>
        <p:nvSpPr>
          <p:cNvPr id="20" name="正方形/長方形 19">
            <a:extLst>
              <a:ext uri="{FF2B5EF4-FFF2-40B4-BE49-F238E27FC236}">
                <a16:creationId xmlns:a16="http://schemas.microsoft.com/office/drawing/2014/main" id="{A14EDAD1-7BA2-7F6C-D966-4335B1856778}"/>
              </a:ext>
            </a:extLst>
          </p:cNvPr>
          <p:cNvSpPr/>
          <p:nvPr/>
        </p:nvSpPr>
        <p:spPr>
          <a:xfrm>
            <a:off x="7251700" y="43386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3</a:t>
            </a:r>
            <a:r>
              <a:rPr lang="en-US" altLang="ja-JP" i="1" baseline="-25000" dirty="0">
                <a:solidFill>
                  <a:schemeClr val="tx1"/>
                </a:solidFill>
                <a:latin typeface="Euclid" pitchFamily="18" charset="0"/>
              </a:rPr>
              <a:t>x</a:t>
            </a:r>
            <a:endParaRPr lang="ja-JP" altLang="en-US" i="1" baseline="-25000" dirty="0">
              <a:solidFill>
                <a:schemeClr val="tx1"/>
              </a:solidFill>
              <a:latin typeface="Euclid" pitchFamily="18" charset="0"/>
            </a:endParaRPr>
          </a:p>
        </p:txBody>
      </p:sp>
      <p:sp>
        <p:nvSpPr>
          <p:cNvPr id="21" name="正方形/長方形 20">
            <a:extLst>
              <a:ext uri="{FF2B5EF4-FFF2-40B4-BE49-F238E27FC236}">
                <a16:creationId xmlns:a16="http://schemas.microsoft.com/office/drawing/2014/main" id="{FBDBEE3B-4895-466C-163F-AED601ABC97A}"/>
              </a:ext>
            </a:extLst>
          </p:cNvPr>
          <p:cNvSpPr/>
          <p:nvPr/>
        </p:nvSpPr>
        <p:spPr>
          <a:xfrm>
            <a:off x="7251700" y="47704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i="1" dirty="0">
                <a:solidFill>
                  <a:schemeClr val="tx1"/>
                </a:solidFill>
                <a:latin typeface="Euclid" pitchFamily="18" charset="0"/>
              </a:rPr>
              <a:t>p</a:t>
            </a:r>
            <a:r>
              <a:rPr lang="en-US" altLang="ja-JP" baseline="-25000" dirty="0">
                <a:solidFill>
                  <a:schemeClr val="tx1"/>
                </a:solidFill>
                <a:latin typeface="Euclid" pitchFamily="18" charset="0"/>
              </a:rPr>
              <a:t>3</a:t>
            </a:r>
            <a:r>
              <a:rPr lang="en-US" altLang="ja-JP" i="1" baseline="-25000" dirty="0">
                <a:solidFill>
                  <a:schemeClr val="tx1"/>
                </a:solidFill>
                <a:latin typeface="Euclid" pitchFamily="18" charset="0"/>
              </a:rPr>
              <a:t>y</a:t>
            </a:r>
            <a:endParaRPr lang="ja-JP" altLang="en-US" i="1" baseline="-25000" dirty="0">
              <a:solidFill>
                <a:schemeClr val="tx1"/>
              </a:solidFill>
              <a:latin typeface="Euclid" pitchFamily="18" charset="0"/>
            </a:endParaRPr>
          </a:p>
        </p:txBody>
      </p:sp>
      <p:sp>
        <p:nvSpPr>
          <p:cNvPr id="22" name="正方形/長方形 21">
            <a:extLst>
              <a:ext uri="{FF2B5EF4-FFF2-40B4-BE49-F238E27FC236}">
                <a16:creationId xmlns:a16="http://schemas.microsoft.com/office/drawing/2014/main" id="{662BF5D4-9DB6-655F-875D-149238306FC7}"/>
              </a:ext>
            </a:extLst>
          </p:cNvPr>
          <p:cNvSpPr/>
          <p:nvPr/>
        </p:nvSpPr>
        <p:spPr>
          <a:xfrm>
            <a:off x="7251700" y="5202238"/>
            <a:ext cx="1439863" cy="431800"/>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aseline="-25000" dirty="0">
                <a:solidFill>
                  <a:schemeClr val="tx1"/>
                </a:solidFill>
                <a:latin typeface="Euclid" pitchFamily="18" charset="0"/>
              </a:rPr>
              <a:t>・</a:t>
            </a:r>
          </a:p>
        </p:txBody>
      </p:sp>
      <p:sp>
        <p:nvSpPr>
          <p:cNvPr id="24" name="正方形/長方形 23">
            <a:extLst>
              <a:ext uri="{FF2B5EF4-FFF2-40B4-BE49-F238E27FC236}">
                <a16:creationId xmlns:a16="http://schemas.microsoft.com/office/drawing/2014/main" id="{A6505678-9E17-29E1-0864-247C9F814B95}"/>
              </a:ext>
            </a:extLst>
          </p:cNvPr>
          <p:cNvSpPr/>
          <p:nvPr/>
        </p:nvSpPr>
        <p:spPr>
          <a:xfrm>
            <a:off x="7240588" y="6067425"/>
            <a:ext cx="1439862" cy="2159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i="1" baseline="-25000" dirty="0">
              <a:solidFill>
                <a:schemeClr val="tx1"/>
              </a:solidFill>
              <a:latin typeface="Euclid" pitchFamily="18" charset="0"/>
            </a:endParaRPr>
          </a:p>
        </p:txBody>
      </p:sp>
      <p:sp>
        <p:nvSpPr>
          <p:cNvPr id="23" name="正方形/長方形 22">
            <a:extLst>
              <a:ext uri="{FF2B5EF4-FFF2-40B4-BE49-F238E27FC236}">
                <a16:creationId xmlns:a16="http://schemas.microsoft.com/office/drawing/2014/main" id="{6885F5B9-9058-79EA-18E0-8E3DE2F41470}"/>
              </a:ext>
            </a:extLst>
          </p:cNvPr>
          <p:cNvSpPr/>
          <p:nvPr/>
        </p:nvSpPr>
        <p:spPr>
          <a:xfrm>
            <a:off x="7243763" y="5634038"/>
            <a:ext cx="1439862" cy="433387"/>
          </a:xfrm>
          <a:prstGeom prst="rect">
            <a:avLst/>
          </a:prstGeom>
          <a:solidFill>
            <a:schemeClr val="bg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aseline="-25000" dirty="0">
                <a:solidFill>
                  <a:schemeClr val="tx1"/>
                </a:solidFill>
                <a:latin typeface="Euclid" pitchFamily="18" charset="0"/>
              </a:rPr>
              <a:t>・</a:t>
            </a:r>
          </a:p>
        </p:txBody>
      </p:sp>
      <p:cxnSp>
        <p:nvCxnSpPr>
          <p:cNvPr id="7" name="直線コネクタ 6">
            <a:extLst>
              <a:ext uri="{FF2B5EF4-FFF2-40B4-BE49-F238E27FC236}">
                <a16:creationId xmlns:a16="http://schemas.microsoft.com/office/drawing/2014/main" id="{C00BCCD5-F4D1-5DDC-2D49-FC78B5B9E760}"/>
              </a:ext>
            </a:extLst>
          </p:cNvPr>
          <p:cNvCxnSpPr/>
          <p:nvPr/>
        </p:nvCxnSpPr>
        <p:spPr>
          <a:xfrm>
            <a:off x="7243763" y="1468438"/>
            <a:ext cx="0" cy="4824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628A90F3-D3A6-4E56-FA24-AE9340C9B4F6}"/>
              </a:ext>
            </a:extLst>
          </p:cNvPr>
          <p:cNvCxnSpPr/>
          <p:nvPr/>
        </p:nvCxnSpPr>
        <p:spPr>
          <a:xfrm>
            <a:off x="8683625" y="1468438"/>
            <a:ext cx="0" cy="4824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259" name="テキスト ボックス 24">
            <a:extLst>
              <a:ext uri="{FF2B5EF4-FFF2-40B4-BE49-F238E27FC236}">
                <a16:creationId xmlns:a16="http://schemas.microsoft.com/office/drawing/2014/main" id="{624225B2-98BC-9EA6-8460-60F0E1F0A2D6}"/>
              </a:ext>
            </a:extLst>
          </p:cNvPr>
          <p:cNvSpPr txBox="1">
            <a:spLocks noChangeArrowheads="1"/>
          </p:cNvSpPr>
          <p:nvPr/>
        </p:nvSpPr>
        <p:spPr bwMode="auto">
          <a:xfrm>
            <a:off x="6176963" y="1755775"/>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p[0][0]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0" name="テキスト ボックス 25">
            <a:extLst>
              <a:ext uri="{FF2B5EF4-FFF2-40B4-BE49-F238E27FC236}">
                <a16:creationId xmlns:a16="http://schemas.microsoft.com/office/drawing/2014/main" id="{FF051C3B-4474-67F4-63A4-16A8D59CF59A}"/>
              </a:ext>
            </a:extLst>
          </p:cNvPr>
          <p:cNvSpPr txBox="1">
            <a:spLocks noChangeArrowheads="1"/>
          </p:cNvSpPr>
          <p:nvPr/>
        </p:nvSpPr>
        <p:spPr bwMode="auto">
          <a:xfrm>
            <a:off x="6176963" y="2187575"/>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p[0][1]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1" name="テキスト ボックス 26">
            <a:extLst>
              <a:ext uri="{FF2B5EF4-FFF2-40B4-BE49-F238E27FC236}">
                <a16:creationId xmlns:a16="http://schemas.microsoft.com/office/drawing/2014/main" id="{294E4B1C-D7C7-7FD0-70CA-7EC07C9666ED}"/>
              </a:ext>
            </a:extLst>
          </p:cNvPr>
          <p:cNvSpPr txBox="1">
            <a:spLocks noChangeArrowheads="1"/>
          </p:cNvSpPr>
          <p:nvPr/>
        </p:nvSpPr>
        <p:spPr bwMode="auto">
          <a:xfrm>
            <a:off x="6176963" y="2617788"/>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p[1][0]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2" name="テキスト ボックス 27">
            <a:extLst>
              <a:ext uri="{FF2B5EF4-FFF2-40B4-BE49-F238E27FC236}">
                <a16:creationId xmlns:a16="http://schemas.microsoft.com/office/drawing/2014/main" id="{0139811D-2361-D675-22F0-59D7C4E520D9}"/>
              </a:ext>
            </a:extLst>
          </p:cNvPr>
          <p:cNvSpPr txBox="1">
            <a:spLocks noChangeArrowheads="1"/>
          </p:cNvSpPr>
          <p:nvPr/>
        </p:nvSpPr>
        <p:spPr bwMode="auto">
          <a:xfrm>
            <a:off x="6176963" y="3049588"/>
            <a:ext cx="10493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p[1][1]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3" name="テキスト ボックス 28">
            <a:extLst>
              <a:ext uri="{FF2B5EF4-FFF2-40B4-BE49-F238E27FC236}">
                <a16:creationId xmlns:a16="http://schemas.microsoft.com/office/drawing/2014/main" id="{0C704B6A-E6EA-AFD0-AC6C-71F41721519F}"/>
              </a:ext>
            </a:extLst>
          </p:cNvPr>
          <p:cNvSpPr txBox="1">
            <a:spLocks noChangeArrowheads="1"/>
          </p:cNvSpPr>
          <p:nvPr/>
        </p:nvSpPr>
        <p:spPr bwMode="auto">
          <a:xfrm>
            <a:off x="6176963" y="3479800"/>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p[2][0]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4" name="テキスト ボックス 29">
            <a:extLst>
              <a:ext uri="{FF2B5EF4-FFF2-40B4-BE49-F238E27FC236}">
                <a16:creationId xmlns:a16="http://schemas.microsoft.com/office/drawing/2014/main" id="{54629492-9B3B-93E2-E85F-CA5A030BFA18}"/>
              </a:ext>
            </a:extLst>
          </p:cNvPr>
          <p:cNvSpPr txBox="1">
            <a:spLocks noChangeArrowheads="1"/>
          </p:cNvSpPr>
          <p:nvPr/>
        </p:nvSpPr>
        <p:spPr bwMode="auto">
          <a:xfrm>
            <a:off x="6176963" y="3911600"/>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p[2][1]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5" name="テキスト ボックス 30">
            <a:extLst>
              <a:ext uri="{FF2B5EF4-FFF2-40B4-BE49-F238E27FC236}">
                <a16:creationId xmlns:a16="http://schemas.microsoft.com/office/drawing/2014/main" id="{F27F0161-B100-C17D-A72E-B1BC9B89ED3C}"/>
              </a:ext>
            </a:extLst>
          </p:cNvPr>
          <p:cNvSpPr txBox="1">
            <a:spLocks noChangeArrowheads="1"/>
          </p:cNvSpPr>
          <p:nvPr/>
        </p:nvSpPr>
        <p:spPr bwMode="auto">
          <a:xfrm>
            <a:off x="6176963" y="4341813"/>
            <a:ext cx="10493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p[3][0]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32" name="テキスト ボックス 31">
            <a:extLst>
              <a:ext uri="{FF2B5EF4-FFF2-40B4-BE49-F238E27FC236}">
                <a16:creationId xmlns:a16="http://schemas.microsoft.com/office/drawing/2014/main" id="{2EE4BA1B-5F8A-AEEB-DBB5-2711A95E172D}"/>
              </a:ext>
            </a:extLst>
          </p:cNvPr>
          <p:cNvSpPr txBox="1">
            <a:spLocks noChangeArrowheads="1"/>
          </p:cNvSpPr>
          <p:nvPr/>
        </p:nvSpPr>
        <p:spPr bwMode="auto">
          <a:xfrm>
            <a:off x="6176963" y="4772025"/>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p[3][1]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7" name="テキスト ボックス 32">
            <a:extLst>
              <a:ext uri="{FF2B5EF4-FFF2-40B4-BE49-F238E27FC236}">
                <a16:creationId xmlns:a16="http://schemas.microsoft.com/office/drawing/2014/main" id="{AC84A48C-0A6D-9D83-9A32-D8374FA44A6B}"/>
              </a:ext>
            </a:extLst>
          </p:cNvPr>
          <p:cNvSpPr txBox="1">
            <a:spLocks noChangeArrowheads="1"/>
          </p:cNvSpPr>
          <p:nvPr/>
        </p:nvSpPr>
        <p:spPr bwMode="auto">
          <a:xfrm>
            <a:off x="6176963" y="5203825"/>
            <a:ext cx="1049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p[4][0]</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8" name="テキスト ボックス 33">
            <a:extLst>
              <a:ext uri="{FF2B5EF4-FFF2-40B4-BE49-F238E27FC236}">
                <a16:creationId xmlns:a16="http://schemas.microsoft.com/office/drawing/2014/main" id="{5AB281A6-61A0-E59E-FB8F-43EB430F45B5}"/>
              </a:ext>
            </a:extLst>
          </p:cNvPr>
          <p:cNvSpPr txBox="1">
            <a:spLocks noChangeArrowheads="1"/>
          </p:cNvSpPr>
          <p:nvPr/>
        </p:nvSpPr>
        <p:spPr bwMode="auto">
          <a:xfrm>
            <a:off x="6176963" y="5634038"/>
            <a:ext cx="1049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en-US" altLang="ja-JP" sz="1600" b="1">
                <a:latin typeface="Courier New" panose="02070309020205020404" pitchFamily="49" charset="0"/>
                <a:ea typeface="ＤＦ華康ゴシック体 Std W2"/>
                <a:cs typeface="Courier New" panose="02070309020205020404" pitchFamily="49" charset="0"/>
              </a:rPr>
              <a:t>p[4][1]</a:t>
            </a:r>
            <a:endParaRPr lang="ja-JP" altLang="en-US" sz="1600" b="1">
              <a:latin typeface="Courier New" panose="02070309020205020404" pitchFamily="49" charset="0"/>
              <a:ea typeface="ＤＦ華康ゴシック体 Std W2"/>
              <a:cs typeface="Courier New" panose="02070309020205020404" pitchFamily="49" charset="0"/>
            </a:endParaRPr>
          </a:p>
        </p:txBody>
      </p:sp>
      <p:sp>
        <p:nvSpPr>
          <p:cNvPr id="10269" name="テキスト ボックス 34">
            <a:extLst>
              <a:ext uri="{FF2B5EF4-FFF2-40B4-BE49-F238E27FC236}">
                <a16:creationId xmlns:a16="http://schemas.microsoft.com/office/drawing/2014/main" id="{9837C41B-CC2D-2AE2-A34C-98F787185C29}"/>
              </a:ext>
            </a:extLst>
          </p:cNvPr>
          <p:cNvSpPr txBox="1">
            <a:spLocks noChangeArrowheads="1"/>
          </p:cNvSpPr>
          <p:nvPr/>
        </p:nvSpPr>
        <p:spPr bwMode="auto">
          <a:xfrm>
            <a:off x="6875463" y="1068388"/>
            <a:ext cx="14684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ClrTx/>
              <a:buFontTx/>
              <a:buNone/>
            </a:pPr>
            <a:r>
              <a:rPr lang="ja-JP" altLang="en-US" sz="2000" b="1">
                <a:ea typeface="ＤＦ華康ゴシック体 Std W2"/>
                <a:cs typeface="ＤＦ華康ゴシック体 Std W2"/>
              </a:rPr>
              <a:t>メモリ空間</a:t>
            </a:r>
          </a:p>
        </p:txBody>
      </p:sp>
      <p:sp>
        <p:nvSpPr>
          <p:cNvPr id="6" name="正方形/長方形 5">
            <a:extLst>
              <a:ext uri="{FF2B5EF4-FFF2-40B4-BE49-F238E27FC236}">
                <a16:creationId xmlns:a16="http://schemas.microsoft.com/office/drawing/2014/main" id="{09ADC8B0-2C65-4F02-0B65-8FFBC3E86AD6}"/>
              </a:ext>
            </a:extLst>
          </p:cNvPr>
          <p:cNvSpPr/>
          <p:nvPr/>
        </p:nvSpPr>
        <p:spPr>
          <a:xfrm>
            <a:off x="7234238" y="4338638"/>
            <a:ext cx="1465262" cy="865187"/>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右矢印 10">
            <a:extLst>
              <a:ext uri="{FF2B5EF4-FFF2-40B4-BE49-F238E27FC236}">
                <a16:creationId xmlns:a16="http://schemas.microsoft.com/office/drawing/2014/main" id="{5F02B2C9-957F-F643-D08D-8537B39DDA13}"/>
              </a:ext>
            </a:extLst>
          </p:cNvPr>
          <p:cNvSpPr/>
          <p:nvPr/>
        </p:nvSpPr>
        <p:spPr>
          <a:xfrm>
            <a:off x="6176963" y="4438650"/>
            <a:ext cx="1049337" cy="242888"/>
          </a:xfrm>
          <a:prstGeom prst="rightArrow">
            <a:avLst>
              <a:gd name="adj1" fmla="val 50000"/>
              <a:gd name="adj2" fmla="val 94968"/>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テキスト ボックス 11">
            <a:extLst>
              <a:ext uri="{FF2B5EF4-FFF2-40B4-BE49-F238E27FC236}">
                <a16:creationId xmlns:a16="http://schemas.microsoft.com/office/drawing/2014/main" id="{E78C84CE-51D4-74B6-04DA-C5B4BF09F9D0}"/>
              </a:ext>
            </a:extLst>
          </p:cNvPr>
          <p:cNvSpPr txBox="1">
            <a:spLocks noChangeArrowheads="1"/>
          </p:cNvSpPr>
          <p:nvPr/>
        </p:nvSpPr>
        <p:spPr bwMode="auto">
          <a:xfrm>
            <a:off x="3711575" y="4400550"/>
            <a:ext cx="2493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algn="r" eaLnBrk="1" hangingPunct="1">
              <a:spcBef>
                <a:spcPct val="0"/>
              </a:spcBef>
              <a:buClrTx/>
              <a:buFontTx/>
              <a:buNone/>
            </a:pPr>
            <a:r>
              <a:rPr lang="en-US" altLang="ja-JP" sz="1800" b="1">
                <a:ea typeface="ＤＦ華康ゴシック体 Std W2"/>
                <a:cs typeface="ＤＦ華康ゴシック体 Std W2"/>
              </a:rPr>
              <a:t>P[3]=0x28ccf0</a:t>
            </a:r>
            <a:r>
              <a:rPr lang="ja-JP" altLang="en-US" sz="1800" b="1">
                <a:ea typeface="ＤＦ華康ゴシック体 Std W2"/>
                <a:cs typeface="ＤＦ華康ゴシック体 Std W2"/>
              </a:rPr>
              <a:t>番地</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mph" presetSubtype="2" fill="hold" nodeType="clickEffect">
                                  <p:stCondLst>
                                    <p:cond delay="0"/>
                                  </p:stCondLst>
                                  <p:childTnLst>
                                    <p:animClr clrSpc="rgb" dir="cw">
                                      <p:cBhvr override="childStyle">
                                        <p:cTn id="11" dur="500" fill="hold"/>
                                        <p:tgtEl>
                                          <p:spTgt spid="32"/>
                                        </p:tgtEl>
                                        <p:attrNameLst>
                                          <p:attrName>style.color</p:attrName>
                                        </p:attrNameLst>
                                      </p:cBhvr>
                                      <p:to>
                                        <a:schemeClr val="accent2"/>
                                      </p:to>
                                    </p:animClr>
                                  </p:childTnLst>
                                </p:cTn>
                              </p:par>
                              <p:par>
                                <p:cTn id="12" presetID="3" presetClass="emph" presetSubtype="2" fill="hold" nodeType="withEffect">
                                  <p:stCondLst>
                                    <p:cond delay="0"/>
                                  </p:stCondLst>
                                  <p:childTnLst>
                                    <p:animClr clrSpc="rgb" dir="cw">
                                      <p:cBhvr override="childStyle">
                                        <p:cTn id="13" dur="500" fill="hold"/>
                                        <p:tgtEl>
                                          <p:spTgt spid="21"/>
                                        </p:tgtEl>
                                        <p:attrNameLst>
                                          <p:attrName>style.color</p:attrName>
                                        </p:attrNameLst>
                                      </p:cBhvr>
                                      <p:to>
                                        <a:schemeClr val="accent2"/>
                                      </p:to>
                                    </p:animClr>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par>
                                <p:cTn id="19" presetID="3" presetClass="emph" presetSubtype="2" fill="hold" nodeType="withEffect">
                                  <p:stCondLst>
                                    <p:cond delay="0"/>
                                  </p:stCondLst>
                                  <p:childTnLst>
                                    <p:animClr clrSpc="rgb" dir="cw">
                                      <p:cBhvr override="childStyle">
                                        <p:cTn id="20" dur="500" fill="hold"/>
                                        <p:tgtEl>
                                          <p:spTgt spid="32"/>
                                        </p:tgtEl>
                                        <p:attrNameLst>
                                          <p:attrName>style.color</p:attrName>
                                        </p:attrNameLst>
                                      </p:cBhvr>
                                      <p:to>
                                        <a:schemeClr val="tx1"/>
                                      </p:to>
                                    </p:animClr>
                                  </p:childTnLst>
                                </p:cTn>
                              </p:par>
                              <p:par>
                                <p:cTn id="21" presetID="3" presetClass="emph" presetSubtype="2" fill="hold" nodeType="withEffect">
                                  <p:stCondLst>
                                    <p:cond delay="0"/>
                                  </p:stCondLst>
                                  <p:childTnLst>
                                    <p:animClr clrSpc="rgb" dir="cw">
                                      <p:cBhvr override="childStyle">
                                        <p:cTn id="22" dur="500" fill="hold"/>
                                        <p:tgtEl>
                                          <p:spTgt spid="21"/>
                                        </p:tgtEl>
                                        <p:attrNameLst>
                                          <p:attrName>style.color</p:attrName>
                                        </p:attrNameLst>
                                      </p:cBhvr>
                                      <p:to>
                                        <a:schemeClr val="tx1"/>
                                      </p:to>
                                    </p:animClr>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par>
                                <p:cTn id="38" presetID="22" presetClass="entr" presetSubtype="8" fill="hold"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1" grpId="0" animBg="1"/>
      <p:bldP spid="21" grpId="1" animBg="1"/>
      <p:bldP spid="32" grpId="0"/>
      <p:bldP spid="32" grpId="1"/>
      <p:bldP spid="6" grpId="0" animBg="1"/>
      <p:bldP spid="11"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a:extLst>
              <a:ext uri="{FF2B5EF4-FFF2-40B4-BE49-F238E27FC236}">
                <a16:creationId xmlns:a16="http://schemas.microsoft.com/office/drawing/2014/main" id="{03FADBE6-6AEA-7C3A-212B-7CABF87E783F}"/>
              </a:ext>
            </a:extLst>
          </p:cNvPr>
          <p:cNvSpPr>
            <a:spLocks noGrp="1" noChangeArrowheads="1"/>
          </p:cNvSpPr>
          <p:nvPr>
            <p:ph type="title"/>
          </p:nvPr>
        </p:nvSpPr>
        <p:spPr>
          <a:xfrm>
            <a:off x="258763" y="331788"/>
            <a:ext cx="8642350" cy="579437"/>
          </a:xfrm>
        </p:spPr>
        <p:txBody>
          <a:bodyPr>
            <a:normAutofit fontScale="90000"/>
          </a:bodyPr>
          <a:lstStyle/>
          <a:p>
            <a:pPr eaLnBrk="1" hangingPunct="1">
              <a:defRPr/>
            </a:pPr>
            <a:r>
              <a:rPr lang="ja-JP" altLang="en-US"/>
              <a:t>第</a:t>
            </a:r>
            <a:r>
              <a:rPr lang="en-US" altLang="ja-JP"/>
              <a:t>2</a:t>
            </a:r>
            <a:r>
              <a:rPr lang="ja-JP" altLang="en-US"/>
              <a:t>回課題 補足</a:t>
            </a:r>
          </a:p>
        </p:txBody>
      </p:sp>
      <p:sp>
        <p:nvSpPr>
          <p:cNvPr id="3" name="コンテンツ プレースホルダー 2">
            <a:extLst>
              <a:ext uri="{FF2B5EF4-FFF2-40B4-BE49-F238E27FC236}">
                <a16:creationId xmlns:a16="http://schemas.microsoft.com/office/drawing/2014/main" id="{632729B5-64E2-8EA2-A032-8AE35134F54C}"/>
              </a:ext>
            </a:extLst>
          </p:cNvPr>
          <p:cNvSpPr>
            <a:spLocks noGrp="1" noChangeArrowheads="1"/>
          </p:cNvSpPr>
          <p:nvPr>
            <p:ph idx="1"/>
          </p:nvPr>
        </p:nvSpPr>
        <p:spPr>
          <a:xfrm>
            <a:off x="250825" y="1143000"/>
            <a:ext cx="8642350" cy="5256213"/>
          </a:xfrm>
        </p:spPr>
        <p:txBody>
          <a:bodyPr/>
          <a:lstStyle/>
          <a:p>
            <a:r>
              <a:rPr lang="ja-JP" altLang="en-US"/>
              <a:t>点 </a:t>
            </a:r>
            <a:r>
              <a:rPr lang="en-US" altLang="ja-JP" i="1">
                <a:latin typeface="Euclid" panose="02020503060505020303" pitchFamily="18" charset="0"/>
              </a:rPr>
              <a:t>i</a:t>
            </a:r>
            <a:r>
              <a:rPr lang="en-US" altLang="ja-JP"/>
              <a:t> </a:t>
            </a:r>
            <a:r>
              <a:rPr lang="ja-JP" altLang="en-US"/>
              <a:t>と点 </a:t>
            </a:r>
            <a:r>
              <a:rPr lang="en-US" altLang="ja-JP" i="1">
                <a:latin typeface="Euclid" panose="02020503060505020303" pitchFamily="18" charset="0"/>
              </a:rPr>
              <a:t>j</a:t>
            </a:r>
            <a:r>
              <a:rPr lang="en-US" altLang="ja-JP"/>
              <a:t> </a:t>
            </a:r>
            <a:r>
              <a:rPr lang="ja-JP" altLang="en-US"/>
              <a:t>の間の距離を求めるために関数 </a:t>
            </a:r>
            <a:r>
              <a:rPr lang="en-US" altLang="ja-JP">
                <a:latin typeface="Courier New" panose="02070309020205020404" pitchFamily="49" charset="0"/>
                <a:cs typeface="Courier New" panose="02070309020205020404" pitchFamily="49" charset="0"/>
              </a:rPr>
              <a:t>dist()</a:t>
            </a:r>
            <a:r>
              <a:rPr lang="en-US" altLang="ja-JP"/>
              <a:t> </a:t>
            </a:r>
            <a:r>
              <a:rPr lang="ja-JP" altLang="en-US"/>
              <a:t>を呼び出す際は，関数に対して「点 </a:t>
            </a:r>
            <a:r>
              <a:rPr lang="en-US" altLang="ja-JP" i="1">
                <a:latin typeface="Euclid" panose="02020503060505020303" pitchFamily="18" charset="0"/>
              </a:rPr>
              <a:t>i</a:t>
            </a:r>
            <a:r>
              <a:rPr lang="en-US" altLang="ja-JP"/>
              <a:t> </a:t>
            </a:r>
            <a:r>
              <a:rPr lang="ja-JP" altLang="en-US"/>
              <a:t>の座標」と「点 </a:t>
            </a:r>
            <a:r>
              <a:rPr lang="en-US" altLang="ja-JP" i="1">
                <a:latin typeface="Euclid" panose="02020503060505020303" pitchFamily="18" charset="0"/>
              </a:rPr>
              <a:t>j</a:t>
            </a:r>
            <a:r>
              <a:rPr lang="en-US" altLang="ja-JP"/>
              <a:t> </a:t>
            </a:r>
            <a:r>
              <a:rPr lang="ja-JP" altLang="en-US"/>
              <a:t>の座標」という</a:t>
            </a:r>
            <a:r>
              <a:rPr lang="en-US" altLang="ja-JP"/>
              <a:t>2</a:t>
            </a:r>
            <a:r>
              <a:rPr lang="ja-JP" altLang="en-US"/>
              <a:t>つの情報を渡す必要がある．そしてそれぞれの情報が格納されている場所へのポインタが </a:t>
            </a:r>
            <a:r>
              <a:rPr lang="en-US" altLang="ja-JP">
                <a:latin typeface="Courier New" panose="02070309020205020404" pitchFamily="49" charset="0"/>
              </a:rPr>
              <a:t>p[i]</a:t>
            </a:r>
            <a:r>
              <a:rPr lang="en-US" altLang="ja-JP"/>
              <a:t>, </a:t>
            </a:r>
            <a:r>
              <a:rPr lang="en-US" altLang="ja-JP">
                <a:latin typeface="Courier New" panose="02070309020205020404" pitchFamily="49" charset="0"/>
              </a:rPr>
              <a:t>p[j]</a:t>
            </a:r>
            <a:r>
              <a:rPr lang="en-US" altLang="ja-JP"/>
              <a:t> </a:t>
            </a:r>
            <a:r>
              <a:rPr lang="ja-JP" altLang="en-US"/>
              <a:t>である．</a:t>
            </a:r>
            <a:endParaRPr lang="en-US" altLang="ja-JP"/>
          </a:p>
          <a:p>
            <a:r>
              <a:rPr lang="ja-JP" altLang="en-US"/>
              <a:t>そこで，関数呼び出しでは </a:t>
            </a:r>
            <a:r>
              <a:rPr lang="en-US" altLang="ja-JP">
                <a:latin typeface="Courier New" panose="02070309020205020404" pitchFamily="49" charset="0"/>
              </a:rPr>
              <a:t>dist(p[i], p[j])</a:t>
            </a:r>
            <a:r>
              <a:rPr lang="en-US" altLang="ja-JP"/>
              <a:t> </a:t>
            </a:r>
            <a:r>
              <a:rPr lang="ja-JP" altLang="en-US"/>
              <a:t>として呼び出し，それぞれの引数でそれぞれの座標の入った配列の先頭アドレスを指し示すポインタを渡してあげているわけである．</a:t>
            </a:r>
            <a:endParaRPr lang="en-US" altLang="ja-JP"/>
          </a:p>
          <a:p>
            <a:r>
              <a:rPr lang="ja-JP" altLang="en-US"/>
              <a:t>したがって関数 </a:t>
            </a:r>
            <a:r>
              <a:rPr lang="en-US" altLang="ja-JP">
                <a:latin typeface="Courier New" panose="02070309020205020404" pitchFamily="49" charset="0"/>
              </a:rPr>
              <a:t>dist()</a:t>
            </a:r>
            <a:r>
              <a:rPr lang="en-US" altLang="ja-JP"/>
              <a:t> </a:t>
            </a:r>
            <a:r>
              <a:rPr lang="ja-JP" altLang="en-US"/>
              <a:t>の引数は「</a:t>
            </a:r>
            <a:r>
              <a:rPr lang="en-US" altLang="ja-JP">
                <a:latin typeface="Courier New" panose="02070309020205020404" pitchFamily="49" charset="0"/>
              </a:rPr>
              <a:t>double</a:t>
            </a:r>
            <a:r>
              <a:rPr lang="ja-JP" altLang="en-US"/>
              <a:t>型へのポインタ」となるのである．</a:t>
            </a:r>
          </a:p>
        </p:txBody>
      </p:sp>
      <p:sp>
        <p:nvSpPr>
          <p:cNvPr id="11268" name="スライド番号プレースホルダー 3">
            <a:extLst>
              <a:ext uri="{FF2B5EF4-FFF2-40B4-BE49-F238E27FC236}">
                <a16:creationId xmlns:a16="http://schemas.microsoft.com/office/drawing/2014/main" id="{75157A9F-2EB0-6A1A-D166-70AAC5C649E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fontAlgn="base">
              <a:spcBef>
                <a:spcPct val="0"/>
              </a:spcBef>
              <a:spcAft>
                <a:spcPct val="0"/>
              </a:spcAft>
              <a:buClrTx/>
              <a:buFontTx/>
              <a:buNone/>
            </a:pPr>
            <a:fld id="{14937355-F5A2-4169-8D3D-EE6232EE07B0}" type="slidenum">
              <a:rPr kumimoji="0" lang="en-US" altLang="ja-JP" sz="1600" smtClean="0">
                <a:latin typeface="ＤＦ華康ゴシック体 Std W2"/>
                <a:ea typeface="ＤＦ華康ゴシック体 Std W2"/>
                <a:cs typeface="ＤＦ華康ゴシック体 Std W2"/>
              </a:rPr>
              <a:pPr fontAlgn="base">
                <a:spcBef>
                  <a:spcPct val="0"/>
                </a:spcBef>
                <a:spcAft>
                  <a:spcPct val="0"/>
                </a:spcAft>
                <a:buClrTx/>
                <a:buFontTx/>
                <a:buNone/>
              </a:pPr>
              <a:t>5</a:t>
            </a:fld>
            <a:endParaRPr kumimoji="0" lang="en-US" altLang="ja-JP" sz="1600">
              <a:latin typeface="ＤＦ華康ゴシック体 Std W2"/>
              <a:ea typeface="ＤＦ華康ゴシック体 Std W2"/>
              <a:cs typeface="ＤＦ華康ゴシック体 Std W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A8BDF77A-C8D8-ED1C-2CEF-572646C30C5A}"/>
              </a:ext>
            </a:extLst>
          </p:cNvPr>
          <p:cNvSpPr>
            <a:spLocks noGrp="1" noChangeArrowheads="1"/>
          </p:cNvSpPr>
          <p:nvPr>
            <p:ph type="title"/>
          </p:nvPr>
        </p:nvSpPr>
        <p:spPr>
          <a:xfrm>
            <a:off x="258763" y="331788"/>
            <a:ext cx="8642350" cy="579437"/>
          </a:xfrm>
        </p:spPr>
        <p:txBody>
          <a:bodyPr>
            <a:normAutofit fontScale="90000"/>
          </a:bodyPr>
          <a:lstStyle/>
          <a:p>
            <a:pPr eaLnBrk="1" hangingPunct="1">
              <a:defRPr/>
            </a:pPr>
            <a:r>
              <a:rPr lang="ja-JP" altLang="en-US"/>
              <a:t>第</a:t>
            </a:r>
            <a:r>
              <a:rPr lang="en-US" altLang="ja-JP"/>
              <a:t>2</a:t>
            </a:r>
            <a:r>
              <a:rPr lang="ja-JP" altLang="en-US"/>
              <a:t>回課題 補足</a:t>
            </a:r>
          </a:p>
        </p:txBody>
      </p:sp>
      <p:sp>
        <p:nvSpPr>
          <p:cNvPr id="3" name="コンテンツ プレースホルダー 2">
            <a:extLst>
              <a:ext uri="{FF2B5EF4-FFF2-40B4-BE49-F238E27FC236}">
                <a16:creationId xmlns:a16="http://schemas.microsoft.com/office/drawing/2014/main" id="{BA5ADF9F-2D79-E33B-07F4-69D6CDFC52F3}"/>
              </a:ext>
            </a:extLst>
          </p:cNvPr>
          <p:cNvSpPr>
            <a:spLocks noGrp="1"/>
          </p:cNvSpPr>
          <p:nvPr>
            <p:ph idx="1"/>
          </p:nvPr>
        </p:nvSpPr>
        <p:spPr>
          <a:xfrm>
            <a:off x="250825" y="1143000"/>
            <a:ext cx="8642350" cy="5256213"/>
          </a:xfrm>
        </p:spPr>
        <p:txBody>
          <a:bodyPr/>
          <a:lstStyle/>
          <a:p>
            <a:pPr>
              <a:defRPr/>
            </a:pPr>
            <a:r>
              <a:rPr lang="ja-JP" altLang="en-US" dirty="0"/>
              <a:t>ポインタについては今後この講義できちんと導入をするので，現時点では「なんかそういう感じのものらしい」という程度の理解で良い．</a:t>
            </a:r>
            <a:endParaRPr lang="en-US" altLang="ja-JP" dirty="0"/>
          </a:p>
          <a:p>
            <a:pPr>
              <a:defRPr/>
            </a:pPr>
            <a:r>
              <a:rPr lang="ja-JP" altLang="en-US" dirty="0"/>
              <a:t>配列とポインタが深く関係していることは，</a:t>
            </a:r>
            <a:r>
              <a:rPr lang="en-US" altLang="ja-JP" dirty="0"/>
              <a:t>(</a:t>
            </a:r>
            <a:r>
              <a:rPr lang="ja-JP" altLang="en-US" dirty="0"/>
              <a:t>おそらく</a:t>
            </a:r>
            <a:r>
              <a:rPr lang="en-US" altLang="ja-JP" dirty="0"/>
              <a:t>) </a:t>
            </a:r>
            <a:r>
              <a:rPr lang="ja-JP" altLang="en-US" dirty="0"/>
              <a:t>プログラミング演習の講義で教わるはず</a:t>
            </a:r>
            <a:r>
              <a:rPr lang="en-US" altLang="ja-JP" dirty="0"/>
              <a:t>…</a:t>
            </a:r>
            <a:r>
              <a:rPr lang="ja-JP" altLang="en-US" dirty="0" err="1"/>
              <a:t>．</a:t>
            </a:r>
            <a:endParaRPr lang="en-US" altLang="ja-JP" dirty="0"/>
          </a:p>
          <a:p>
            <a:pPr>
              <a:defRPr/>
            </a:pPr>
            <a:r>
              <a:rPr lang="ja-JP" altLang="en-US" dirty="0"/>
              <a:t>今回の宿題をやるためにとりあえず必要な理解は，</a:t>
            </a:r>
            <a:endParaRPr lang="en-US" altLang="ja-JP" dirty="0"/>
          </a:p>
          <a:p>
            <a:pPr marL="0" indent="0">
              <a:buFont typeface="Wingdings" panose="05000000000000000000" pitchFamily="2" charset="2"/>
              <a:buNone/>
              <a:defRPr/>
            </a:pPr>
            <a:r>
              <a:rPr lang="en-US" altLang="ja-JP" dirty="0"/>
              <a:t>	</a:t>
            </a:r>
            <a:r>
              <a:rPr lang="ja-JP" altLang="en-US" b="1" dirty="0">
                <a:solidFill>
                  <a:srgbClr val="003399"/>
                </a:solidFill>
              </a:rPr>
              <a:t>点 </a:t>
            </a:r>
            <a:r>
              <a:rPr lang="en-US" altLang="ja-JP" b="1" i="1" dirty="0" err="1">
                <a:solidFill>
                  <a:srgbClr val="003399"/>
                </a:solidFill>
                <a:latin typeface="Euclid" pitchFamily="18" charset="0"/>
              </a:rPr>
              <a:t>i</a:t>
            </a:r>
            <a:r>
              <a:rPr lang="en-US" altLang="ja-JP" b="1" i="1" dirty="0">
                <a:solidFill>
                  <a:srgbClr val="003399"/>
                </a:solidFill>
                <a:latin typeface="Euclid" pitchFamily="18" charset="0"/>
              </a:rPr>
              <a:t> </a:t>
            </a:r>
            <a:r>
              <a:rPr lang="ja-JP" altLang="en-US" b="1" dirty="0">
                <a:solidFill>
                  <a:srgbClr val="003399"/>
                </a:solidFill>
              </a:rPr>
              <a:t>と点 </a:t>
            </a:r>
            <a:r>
              <a:rPr lang="en-US" altLang="ja-JP" b="1" i="1" dirty="0">
                <a:solidFill>
                  <a:srgbClr val="003399"/>
                </a:solidFill>
                <a:latin typeface="Euclid" pitchFamily="18" charset="0"/>
              </a:rPr>
              <a:t>j</a:t>
            </a:r>
            <a:r>
              <a:rPr lang="en-US" altLang="ja-JP" b="1" dirty="0">
                <a:solidFill>
                  <a:srgbClr val="003399"/>
                </a:solidFill>
              </a:rPr>
              <a:t> </a:t>
            </a:r>
            <a:r>
              <a:rPr lang="ja-JP" altLang="en-US" b="1" dirty="0">
                <a:solidFill>
                  <a:srgbClr val="003399"/>
                </a:solidFill>
              </a:rPr>
              <a:t>との距離を関数 </a:t>
            </a:r>
            <a:r>
              <a:rPr lang="en-US" altLang="ja-JP" b="1" dirty="0" err="1">
                <a:solidFill>
                  <a:srgbClr val="003399"/>
                </a:solidFill>
                <a:latin typeface="Courier New" pitchFamily="49" charset="0"/>
                <a:cs typeface="Courier New" pitchFamily="49" charset="0"/>
              </a:rPr>
              <a:t>dist</a:t>
            </a:r>
            <a:r>
              <a:rPr lang="en-US" altLang="ja-JP" b="1" dirty="0">
                <a:solidFill>
                  <a:srgbClr val="003399"/>
                </a:solidFill>
                <a:latin typeface="Courier New" pitchFamily="49" charset="0"/>
                <a:cs typeface="Courier New" pitchFamily="49" charset="0"/>
              </a:rPr>
              <a:t>()</a:t>
            </a:r>
            <a:r>
              <a:rPr lang="en-US" altLang="ja-JP" b="1" dirty="0">
                <a:solidFill>
                  <a:srgbClr val="003399"/>
                </a:solidFill>
              </a:rPr>
              <a:t> </a:t>
            </a:r>
            <a:r>
              <a:rPr lang="ja-JP" altLang="en-US" b="1" dirty="0">
                <a:solidFill>
                  <a:srgbClr val="003399"/>
                </a:solidFill>
              </a:rPr>
              <a:t>で求めるには，</a:t>
            </a:r>
            <a:r>
              <a:rPr lang="en-US" altLang="ja-JP" b="1" dirty="0">
                <a:solidFill>
                  <a:srgbClr val="003399"/>
                </a:solidFill>
              </a:rPr>
              <a:t>	</a:t>
            </a:r>
            <a:r>
              <a:rPr lang="en-US" altLang="ja-JP" b="1" dirty="0" err="1">
                <a:solidFill>
                  <a:srgbClr val="003399"/>
                </a:solidFill>
                <a:latin typeface="Courier New" pitchFamily="49" charset="0"/>
                <a:cs typeface="Courier New" pitchFamily="49" charset="0"/>
              </a:rPr>
              <a:t>dist</a:t>
            </a:r>
            <a:r>
              <a:rPr lang="en-US" altLang="ja-JP" b="1" dirty="0">
                <a:solidFill>
                  <a:srgbClr val="003399"/>
                </a:solidFill>
                <a:latin typeface="Courier New" pitchFamily="49" charset="0"/>
                <a:cs typeface="Courier New" pitchFamily="49" charset="0"/>
              </a:rPr>
              <a:t>(p[</a:t>
            </a:r>
            <a:r>
              <a:rPr lang="en-US" altLang="ja-JP" b="1" dirty="0" err="1">
                <a:solidFill>
                  <a:srgbClr val="003399"/>
                </a:solidFill>
                <a:latin typeface="Courier New" pitchFamily="49" charset="0"/>
                <a:cs typeface="Courier New" pitchFamily="49" charset="0"/>
              </a:rPr>
              <a:t>i</a:t>
            </a:r>
            <a:r>
              <a:rPr lang="en-US" altLang="ja-JP" b="1" dirty="0">
                <a:solidFill>
                  <a:srgbClr val="003399"/>
                </a:solidFill>
                <a:latin typeface="Courier New" pitchFamily="49" charset="0"/>
                <a:cs typeface="Courier New" pitchFamily="49" charset="0"/>
              </a:rPr>
              <a:t>], p[j])</a:t>
            </a:r>
            <a:r>
              <a:rPr lang="en-US" altLang="ja-JP" b="1" dirty="0">
                <a:solidFill>
                  <a:srgbClr val="003399"/>
                </a:solidFill>
              </a:rPr>
              <a:t> </a:t>
            </a:r>
            <a:r>
              <a:rPr lang="ja-JP" altLang="en-US" b="1" dirty="0">
                <a:solidFill>
                  <a:srgbClr val="003399"/>
                </a:solidFill>
              </a:rPr>
              <a:t>とすればよい</a:t>
            </a:r>
            <a:endParaRPr lang="en-US" altLang="ja-JP" b="1" dirty="0">
              <a:solidFill>
                <a:srgbClr val="003399"/>
              </a:solidFill>
            </a:endParaRPr>
          </a:p>
          <a:p>
            <a:pPr marL="438150" lvl="1" indent="0">
              <a:buFont typeface="Wingdings" panose="05000000000000000000" pitchFamily="2" charset="2"/>
              <a:buNone/>
              <a:defRPr/>
            </a:pPr>
            <a:r>
              <a:rPr lang="ja-JP" altLang="en-US" dirty="0"/>
              <a:t>ということだけ．</a:t>
            </a:r>
          </a:p>
        </p:txBody>
      </p:sp>
      <p:sp>
        <p:nvSpPr>
          <p:cNvPr id="12292" name="スライド番号プレースホルダー 3">
            <a:extLst>
              <a:ext uri="{FF2B5EF4-FFF2-40B4-BE49-F238E27FC236}">
                <a16:creationId xmlns:a16="http://schemas.microsoft.com/office/drawing/2014/main" id="{974609E1-D280-DFFD-9CEB-09E40996CFC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kumimoji="1" sz="24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lr>
                <a:schemeClr val="accent2"/>
              </a:buClr>
              <a:buFont typeface="Wingdings" panose="05000000000000000000" pitchFamily="2" charset="2"/>
              <a:buChar char="n"/>
              <a:defRPr kumimoji="1" sz="24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lr>
                <a:schemeClr val="accent2"/>
              </a:buClr>
              <a:buFont typeface="Wingdings" panose="05000000000000000000" pitchFamily="2" charset="2"/>
              <a:buChar char="o"/>
              <a:defRPr kumimoji="1" sz="20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lr>
                <a:schemeClr val="accent2"/>
              </a:buClr>
              <a:buFont typeface="Wingdings" panose="05000000000000000000" pitchFamily="2" charset="2"/>
              <a:buChar char="n"/>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5000"/>
              </a:spcBef>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kumimoji="1" sz="2000">
                <a:solidFill>
                  <a:schemeClr val="tx1"/>
                </a:solidFill>
                <a:latin typeface="メイリオ" panose="020B0604030504040204" pitchFamily="50" charset="-128"/>
                <a:ea typeface="メイリオ" panose="020B0604030504040204" pitchFamily="50" charset="-128"/>
              </a:defRPr>
            </a:lvl9pPr>
          </a:lstStyle>
          <a:p>
            <a:pPr fontAlgn="base">
              <a:spcBef>
                <a:spcPct val="0"/>
              </a:spcBef>
              <a:spcAft>
                <a:spcPct val="0"/>
              </a:spcAft>
              <a:buClrTx/>
              <a:buFontTx/>
              <a:buNone/>
            </a:pPr>
            <a:fld id="{330C31BF-DCE8-4EE2-8303-EECB391D4261}" type="slidenum">
              <a:rPr kumimoji="0" lang="en-US" altLang="ja-JP" sz="1600" smtClean="0">
                <a:latin typeface="ＤＦ華康ゴシック体 Std W2"/>
                <a:ea typeface="ＤＦ華康ゴシック体 Std W2"/>
                <a:cs typeface="ＤＦ華康ゴシック体 Std W2"/>
              </a:rPr>
              <a:pPr fontAlgn="base">
                <a:spcBef>
                  <a:spcPct val="0"/>
                </a:spcBef>
                <a:spcAft>
                  <a:spcPct val="0"/>
                </a:spcAft>
                <a:buClrTx/>
                <a:buFontTx/>
                <a:buNone/>
              </a:pPr>
              <a:t>6</a:t>
            </a:fld>
            <a:endParaRPr kumimoji="0" lang="en-US" altLang="ja-JP" sz="1600">
              <a:latin typeface="ＤＦ華康ゴシック体 Std W2"/>
              <a:ea typeface="ＤＦ華康ゴシック体 Std W2"/>
              <a:cs typeface="ＤＦ華康ゴシック体 Std W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a:extLst>
              <a:ext uri="{FF2B5EF4-FFF2-40B4-BE49-F238E27FC236}">
                <a16:creationId xmlns:a16="http://schemas.microsoft.com/office/drawing/2014/main" id="{75A1CB9D-F533-E53A-0DAE-C716D1440B86}"/>
              </a:ext>
            </a:extLst>
          </p:cNvPr>
          <p:cNvSpPr>
            <a:spLocks noGrp="1" noChangeArrowheads="1"/>
          </p:cNvSpPr>
          <p:nvPr>
            <p:ph type="title"/>
          </p:nvPr>
        </p:nvSpPr>
        <p:spPr>
          <a:xfrm>
            <a:off x="258763" y="331788"/>
            <a:ext cx="8642350" cy="579437"/>
          </a:xfrm>
        </p:spPr>
        <p:txBody>
          <a:bodyPr>
            <a:normAutofit fontScale="90000"/>
          </a:bodyPr>
          <a:lstStyle/>
          <a:p>
            <a:pPr eaLnBrk="1" hangingPunct="1">
              <a:defRPr/>
            </a:pPr>
            <a:r>
              <a:rPr lang="ja-JP" altLang="en-US"/>
              <a:t>課題の提出方法</a:t>
            </a:r>
          </a:p>
        </p:txBody>
      </p:sp>
      <p:sp>
        <p:nvSpPr>
          <p:cNvPr id="13315" name="コンテンツ プレースホルダー 2">
            <a:extLst>
              <a:ext uri="{FF2B5EF4-FFF2-40B4-BE49-F238E27FC236}">
                <a16:creationId xmlns:a16="http://schemas.microsoft.com/office/drawing/2014/main" id="{71A5F56C-E649-CF02-9D6C-3908718309D2}"/>
              </a:ext>
            </a:extLst>
          </p:cNvPr>
          <p:cNvSpPr>
            <a:spLocks noGrp="1" noChangeArrowheads="1"/>
          </p:cNvSpPr>
          <p:nvPr>
            <p:ph idx="1"/>
          </p:nvPr>
        </p:nvSpPr>
        <p:spPr>
          <a:xfrm>
            <a:off x="250825" y="1143000"/>
            <a:ext cx="8642350" cy="5256213"/>
          </a:xfrm>
        </p:spPr>
        <p:txBody>
          <a:bodyPr/>
          <a:lstStyle/>
          <a:p>
            <a:r>
              <a:rPr lang="en-US" altLang="ja-JP" dirty="0"/>
              <a:t>Teams </a:t>
            </a:r>
            <a:r>
              <a:rPr lang="ja-JP" altLang="en-US" dirty="0"/>
              <a:t>上の講義チーム，「一般」チャネル </a:t>
            </a:r>
            <a:r>
              <a:rPr lang="en-US" altLang="ja-JP" dirty="0">
                <a:sym typeface="Wingdings" panose="05000000000000000000" pitchFamily="2" charset="2"/>
              </a:rPr>
              <a:t></a:t>
            </a:r>
            <a:r>
              <a:rPr lang="ja-JP" altLang="en-US" dirty="0">
                <a:sym typeface="Wingdings" panose="05000000000000000000" pitchFamily="2" charset="2"/>
              </a:rPr>
              <a:t>「ファイル」タブ </a:t>
            </a:r>
            <a:r>
              <a:rPr lang="en-US" altLang="ja-JP" dirty="0">
                <a:sym typeface="Wingdings" panose="05000000000000000000" pitchFamily="2" charset="2"/>
              </a:rPr>
              <a:t></a:t>
            </a:r>
            <a:r>
              <a:rPr lang="ja-JP" altLang="en-US" dirty="0">
                <a:sym typeface="Wingdings" panose="05000000000000000000" pitchFamily="2" charset="2"/>
              </a:rPr>
              <a:t>「クラスの資料」</a:t>
            </a:r>
            <a:r>
              <a:rPr lang="en-US" altLang="ja-JP" dirty="0">
                <a:sym typeface="Wingdings" panose="05000000000000000000" pitchFamily="2" charset="2"/>
              </a:rPr>
              <a:t></a:t>
            </a:r>
            <a:r>
              <a:rPr lang="ja-JP" altLang="en-US" dirty="0">
                <a:sym typeface="Wingdings" panose="05000000000000000000" pitchFamily="2" charset="2"/>
              </a:rPr>
              <a:t>「レポート課題」のフォルダに，</a:t>
            </a:r>
            <a:r>
              <a:rPr lang="en-US" altLang="ja-JP" dirty="0">
                <a:solidFill>
                  <a:schemeClr val="accent2"/>
                </a:solidFill>
                <a:sym typeface="Wingdings" panose="05000000000000000000" pitchFamily="2" charset="2"/>
              </a:rPr>
              <a:t>ex02.pdf </a:t>
            </a:r>
            <a:r>
              <a:rPr lang="ja-JP" altLang="en-US" dirty="0">
                <a:sym typeface="Wingdings" panose="05000000000000000000" pitchFamily="2" charset="2"/>
              </a:rPr>
              <a:t>というファイルがあります．</a:t>
            </a:r>
            <a:endParaRPr lang="en-US" altLang="ja-JP" dirty="0">
              <a:sym typeface="Wingdings" panose="05000000000000000000" pitchFamily="2" charset="2"/>
            </a:endParaRPr>
          </a:p>
          <a:p>
            <a:r>
              <a:rPr lang="ja-JP" altLang="en-US" dirty="0">
                <a:sym typeface="Wingdings" panose="05000000000000000000" pitchFamily="2" charset="2"/>
              </a:rPr>
              <a:t>これをダウンロード，印刷し，空欄および裏面に答案を記入し，表面，裏面を含む </a:t>
            </a:r>
            <a:r>
              <a:rPr lang="en-US" altLang="ja-JP" dirty="0">
                <a:sym typeface="Wingdings" panose="05000000000000000000" pitchFamily="2" charset="2"/>
              </a:rPr>
              <a:t>2</a:t>
            </a:r>
            <a:r>
              <a:rPr lang="ja-JP" altLang="en-US" dirty="0">
                <a:sym typeface="Wingdings" panose="05000000000000000000" pitchFamily="2" charset="2"/>
              </a:rPr>
              <a:t>ページの </a:t>
            </a:r>
            <a:r>
              <a:rPr lang="en-US" altLang="ja-JP" dirty="0">
                <a:sym typeface="Wingdings" panose="05000000000000000000" pitchFamily="2" charset="2"/>
              </a:rPr>
              <a:t>PDF </a:t>
            </a:r>
            <a:r>
              <a:rPr lang="ja-JP" altLang="en-US" dirty="0">
                <a:sym typeface="Wingdings" panose="05000000000000000000" pitchFamily="2" charset="2"/>
              </a:rPr>
              <a:t>ファイルに変換してください．手書きの場合は変換にはスキャナや </a:t>
            </a:r>
            <a:r>
              <a:rPr lang="en-US" altLang="ja-JP" dirty="0">
                <a:sym typeface="Wingdings" panose="05000000000000000000" pitchFamily="2" charset="2"/>
              </a:rPr>
              <a:t>Microsoft Office Lens </a:t>
            </a:r>
            <a:r>
              <a:rPr lang="ja-JP" altLang="en-US" dirty="0">
                <a:sym typeface="Wingdings" panose="05000000000000000000" pitchFamily="2" charset="2"/>
              </a:rPr>
              <a:t>等のアプリを利用してください．</a:t>
            </a:r>
            <a:endParaRPr lang="en-US" altLang="ja-JP" dirty="0">
              <a:sym typeface="Wingdings" panose="05000000000000000000" pitchFamily="2" charset="2"/>
            </a:endParaRPr>
          </a:p>
          <a:p>
            <a:r>
              <a:rPr lang="en-US" altLang="ja-JP" dirty="0">
                <a:sym typeface="Wingdings" panose="05000000000000000000" pitchFamily="2" charset="2"/>
              </a:rPr>
              <a:t>Word</a:t>
            </a:r>
            <a:r>
              <a:rPr lang="ja-JP" altLang="en-US" dirty="0">
                <a:sym typeface="Wingdings" panose="05000000000000000000" pitchFamily="2" charset="2"/>
              </a:rPr>
              <a:t>形式のファイルに記入して</a:t>
            </a:r>
            <a:r>
              <a:rPr lang="en-US" altLang="ja-JP" dirty="0">
                <a:sym typeface="Wingdings" panose="05000000000000000000" pitchFamily="2" charset="2"/>
              </a:rPr>
              <a:t>PDF</a:t>
            </a:r>
            <a:r>
              <a:rPr lang="ja-JP" altLang="en-US" dirty="0">
                <a:sym typeface="Wingdings" panose="05000000000000000000" pitchFamily="2" charset="2"/>
              </a:rPr>
              <a:t>化しても</a:t>
            </a:r>
            <a:r>
              <a:rPr lang="en-US" altLang="ja-JP" dirty="0">
                <a:sym typeface="Wingdings" panose="05000000000000000000" pitchFamily="2" charset="2"/>
              </a:rPr>
              <a:t>OK</a:t>
            </a:r>
            <a:r>
              <a:rPr lang="ja-JP" altLang="en-US" dirty="0">
                <a:sym typeface="Wingdings" panose="05000000000000000000" pitchFamily="2" charset="2"/>
              </a:rPr>
              <a:t>です．</a:t>
            </a:r>
            <a:endParaRPr lang="en-US" altLang="ja-JP" dirty="0">
              <a:sym typeface="Wingdings" panose="05000000000000000000" pitchFamily="2" charset="2"/>
            </a:endParaRPr>
          </a:p>
          <a:p>
            <a:r>
              <a:rPr lang="ja-JP" altLang="en-US" dirty="0">
                <a:sym typeface="Wingdings" panose="05000000000000000000" pitchFamily="2" charset="2"/>
              </a:rPr>
              <a:t>できた </a:t>
            </a:r>
            <a:r>
              <a:rPr lang="en-US" altLang="ja-JP" dirty="0">
                <a:sym typeface="Wingdings" panose="05000000000000000000" pitchFamily="2" charset="2"/>
              </a:rPr>
              <a:t>PDF </a:t>
            </a:r>
            <a:r>
              <a:rPr lang="ja-JP" altLang="en-US" dirty="0">
                <a:sym typeface="Wingdings" panose="05000000000000000000" pitchFamily="2" charset="2"/>
              </a:rPr>
              <a:t>ファイルを，「一般」チャネル </a:t>
            </a:r>
            <a:r>
              <a:rPr lang="en-US" altLang="ja-JP" dirty="0">
                <a:sym typeface="Wingdings" panose="05000000000000000000" pitchFamily="2" charset="2"/>
              </a:rPr>
              <a:t></a:t>
            </a:r>
            <a:r>
              <a:rPr lang="ja-JP" altLang="en-US" dirty="0">
                <a:sym typeface="Wingdings" panose="05000000000000000000" pitchFamily="2" charset="2"/>
              </a:rPr>
              <a:t>「レポート」タブにあるフォームを使って送信してください．</a:t>
            </a:r>
            <a:endParaRPr lang="en-US" altLang="ja-JP" dirty="0">
              <a:sym typeface="Wingdings" panose="05000000000000000000" pitchFamily="2" charset="2"/>
            </a:endParaRPr>
          </a:p>
          <a:p>
            <a:r>
              <a:rPr lang="ja-JP" altLang="en-US" dirty="0">
                <a:sym typeface="Wingdings" panose="05000000000000000000" pitchFamily="2" charset="2"/>
              </a:rPr>
              <a:t>送信は可能な限り </a:t>
            </a:r>
            <a:r>
              <a:rPr lang="ja-JP" altLang="en-US" b="1" dirty="0">
                <a:solidFill>
                  <a:schemeClr val="accent2"/>
                </a:solidFill>
                <a:sym typeface="Wingdings" panose="05000000000000000000" pitchFamily="2" charset="2"/>
              </a:rPr>
              <a:t>一回限り </a:t>
            </a:r>
            <a:r>
              <a:rPr lang="ja-JP" altLang="en-US" dirty="0">
                <a:sym typeface="Wingdings" panose="05000000000000000000" pitchFamily="2" charset="2"/>
              </a:rPr>
              <a:t>としてください．入念にチェックして，再送信の必要が生じないようにしてから送信ボタンを押すこと．</a:t>
            </a:r>
            <a:endParaRPr lang="en-US" altLang="ja-JP" dirty="0">
              <a:sym typeface="Wingdings" panose="05000000000000000000" pitchFamily="2" charset="2"/>
            </a:endParaRPr>
          </a:p>
        </p:txBody>
      </p:sp>
      <p:sp>
        <p:nvSpPr>
          <p:cNvPr id="13316" name="スライド番号プレースホルダー 3">
            <a:extLst>
              <a:ext uri="{FF2B5EF4-FFF2-40B4-BE49-F238E27FC236}">
                <a16:creationId xmlns:a16="http://schemas.microsoft.com/office/drawing/2014/main" id="{5BCF8741-4E71-4AD7-B635-F113825929B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メイリオ" panose="020B0604030504040204" pitchFamily="50" charset="-128"/>
                <a:ea typeface="ＭＳ Ｐゴシック" panose="020B0600070205080204" pitchFamily="50" charset="-128"/>
              </a:defRPr>
            </a:lvl1pPr>
            <a:lvl2pPr marL="742950" indent="-285750">
              <a:defRPr kumimoji="1">
                <a:solidFill>
                  <a:schemeClr val="tx1"/>
                </a:solidFill>
                <a:latin typeface="メイリオ" panose="020B0604030504040204" pitchFamily="50" charset="-128"/>
                <a:ea typeface="ＭＳ Ｐゴシック" panose="020B0600070205080204" pitchFamily="50" charset="-128"/>
              </a:defRPr>
            </a:lvl2pPr>
            <a:lvl3pPr marL="1143000" indent="-228600">
              <a:defRPr kumimoji="1">
                <a:solidFill>
                  <a:schemeClr val="tx1"/>
                </a:solidFill>
                <a:latin typeface="メイリオ" panose="020B0604030504040204" pitchFamily="50" charset="-128"/>
                <a:ea typeface="ＭＳ Ｐゴシック" panose="020B0600070205080204" pitchFamily="50" charset="-128"/>
              </a:defRPr>
            </a:lvl3pPr>
            <a:lvl4pPr marL="1600200" indent="-228600">
              <a:defRPr kumimoji="1">
                <a:solidFill>
                  <a:schemeClr val="tx1"/>
                </a:solidFill>
                <a:latin typeface="メイリオ" panose="020B0604030504040204" pitchFamily="50" charset="-128"/>
                <a:ea typeface="ＭＳ Ｐゴシック" panose="020B0600070205080204" pitchFamily="50" charset="-128"/>
              </a:defRPr>
            </a:lvl4pPr>
            <a:lvl5pPr marL="2057400" indent="-228600">
              <a:defRPr kumimoji="1">
                <a:solidFill>
                  <a:schemeClr val="tx1"/>
                </a:solidFill>
                <a:latin typeface="メイリオ" panose="020B060403050404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メイリオ" panose="020B060403050404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メイリオ" panose="020B060403050404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メイリオ" panose="020B060403050404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メイリオ" panose="020B0604030504040204" pitchFamily="50" charset="-128"/>
                <a:ea typeface="ＭＳ Ｐゴシック" panose="020B0600070205080204" pitchFamily="50" charset="-128"/>
              </a:defRPr>
            </a:lvl9pPr>
          </a:lstStyle>
          <a:p>
            <a:pPr fontAlgn="base">
              <a:spcBef>
                <a:spcPct val="0"/>
              </a:spcBef>
              <a:spcAft>
                <a:spcPct val="0"/>
              </a:spcAft>
            </a:pPr>
            <a:fld id="{2386D2AE-2B4B-4353-968B-4AEDAF265F2E}" type="slidenum">
              <a:rPr kumimoji="0" lang="en-US" altLang="ja-JP" smtClean="0">
                <a:latin typeface="ＤＦ華康ゴシック体 Std W2"/>
                <a:ea typeface="ＤＦ華康ゴシック体 Std W2"/>
                <a:cs typeface="ＤＦ華康ゴシック体 Std W2"/>
              </a:rPr>
              <a:pPr fontAlgn="base">
                <a:spcBef>
                  <a:spcPct val="0"/>
                </a:spcBef>
                <a:spcAft>
                  <a:spcPct val="0"/>
                </a:spcAft>
              </a:pPr>
              <a:t>7</a:t>
            </a:fld>
            <a:endParaRPr kumimoji="0" lang="en-US" altLang="ja-JP">
              <a:latin typeface="ＤＦ華康ゴシック体 Std W2"/>
              <a:ea typeface="ＤＦ華康ゴシック体 Std W2"/>
              <a:cs typeface="ＤＦ華康ゴシック体 Std W2"/>
            </a:endParaRPr>
          </a:p>
        </p:txBody>
      </p:sp>
    </p:spTree>
  </p:cSld>
  <p:clrMapOvr>
    <a:masterClrMapping/>
  </p:clrMapOvr>
  <p:transition>
    <p:fade/>
  </p:transition>
</p:sld>
</file>

<file path=ppt/theme/theme1.xml><?xml version="1.0" encoding="utf-8"?>
<a:theme xmlns:a="http://schemas.openxmlformats.org/drawingml/2006/main" name="inou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メイリオしばり">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noue" id="{78AABC88-1E05-42F9-BB35-3D123A87DD41}" vid="{ABD16502-4EB0-4BB6-8282-4AE26B5E7F2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eb20313-c289-413b-8ab9-146f41fff73b}" enabled="0" method="" siteId="{1eb20313-c289-413b-8ab9-146f41fff73b}" removed="1"/>
</clbl:labelList>
</file>

<file path=docProps/app.xml><?xml version="1.0" encoding="utf-8"?>
<Properties xmlns="http://schemas.openxmlformats.org/officeDocument/2006/extended-properties" xmlns:vt="http://schemas.openxmlformats.org/officeDocument/2006/docPropsVTypes">
  <Template>inoue</Template>
  <TotalTime>67336</TotalTime>
  <Words>901</Words>
  <Application>Microsoft Office PowerPoint</Application>
  <PresentationFormat>画面に合わせる (4:3)</PresentationFormat>
  <Paragraphs>94</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メイリオ</vt:lpstr>
      <vt:lpstr>Arial</vt:lpstr>
      <vt:lpstr>Courier New</vt:lpstr>
      <vt:lpstr>ＤＦ華康ゴシック体 Std W2</vt:lpstr>
      <vt:lpstr>Euclid</vt:lpstr>
      <vt:lpstr>Lucida Sans</vt:lpstr>
      <vt:lpstr>Wingdings</vt:lpstr>
      <vt:lpstr>inoue</vt:lpstr>
      <vt:lpstr>第2回課題</vt:lpstr>
      <vt:lpstr>第2回課題</vt:lpstr>
      <vt:lpstr>第2回課題 補足</vt:lpstr>
      <vt:lpstr>第2回課題 補足</vt:lpstr>
      <vt:lpstr>第2回課題 補足</vt:lpstr>
      <vt:lpstr>第2回課題 補足</vt:lpstr>
      <vt:lpstr>課題の提出方法</vt:lpstr>
    </vt:vector>
  </TitlesOfParts>
  <Company>Ibaraki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第12回：木構造</dc:title>
  <dc:creator>inoue</dc:creator>
  <cp:lastModifiedBy>Kousuke INOUE</cp:lastModifiedBy>
  <cp:revision>672</cp:revision>
  <cp:lastPrinted>2012-10-12T09:23:16Z</cp:lastPrinted>
  <dcterms:created xsi:type="dcterms:W3CDTF">2006-01-11T14:31:15Z</dcterms:created>
  <dcterms:modified xsi:type="dcterms:W3CDTF">2024-10-09T00:38:42Z</dcterms:modified>
</cp:coreProperties>
</file>