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7" r:id="rId1"/>
  </p:sldMasterIdLst>
  <p:handoutMasterIdLst>
    <p:handoutMasterId r:id="rId8"/>
  </p:handoutMasterIdLst>
  <p:sldIdLst>
    <p:sldId id="256" r:id="rId2"/>
    <p:sldId id="257" r:id="rId3"/>
    <p:sldId id="258" r:id="rId4"/>
    <p:sldId id="260" r:id="rId5"/>
    <p:sldId id="259" r:id="rId6"/>
    <p:sldId id="261" r:id="rId7"/>
  </p:sldIdLst>
  <p:sldSz cx="9144000" cy="6858000" type="screen4x3"/>
  <p:notesSz cx="6735763" cy="9869488"/>
  <p:defaultTextStyle>
    <a:defPPr>
      <a:defRPr lang="ja-JP"/>
    </a:defPPr>
    <a:lvl1pPr algn="l" rtl="0" fontAlgn="base">
      <a:spcBef>
        <a:spcPct val="0"/>
      </a:spcBef>
      <a:spcAft>
        <a:spcPct val="0"/>
      </a:spcAft>
      <a:defRPr kumimoji="1" kern="1200">
        <a:solidFill>
          <a:schemeClr val="tx1"/>
        </a:solidFill>
        <a:latin typeface="メイリオ" pitchFamily="50" charset="-128"/>
        <a:ea typeface="ＭＳ Ｐゴシック" charset="-128"/>
        <a:cs typeface="+mn-cs"/>
      </a:defRPr>
    </a:lvl1pPr>
    <a:lvl2pPr marL="4572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2pPr>
    <a:lvl3pPr marL="9144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3pPr>
    <a:lvl4pPr marL="13716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4pPr>
    <a:lvl5pPr marL="18288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5pPr>
    <a:lvl6pPr marL="2286000" algn="l" defTabSz="914400" rtl="0" eaLnBrk="1" latinLnBrk="0" hangingPunct="1">
      <a:defRPr kumimoji="1" kern="1200">
        <a:solidFill>
          <a:schemeClr val="tx1"/>
        </a:solidFill>
        <a:latin typeface="メイリオ" pitchFamily="50" charset="-128"/>
        <a:ea typeface="ＭＳ Ｐゴシック" charset="-128"/>
        <a:cs typeface="+mn-cs"/>
      </a:defRPr>
    </a:lvl6pPr>
    <a:lvl7pPr marL="2743200" algn="l" defTabSz="914400" rtl="0" eaLnBrk="1" latinLnBrk="0" hangingPunct="1">
      <a:defRPr kumimoji="1" kern="1200">
        <a:solidFill>
          <a:schemeClr val="tx1"/>
        </a:solidFill>
        <a:latin typeface="メイリオ" pitchFamily="50" charset="-128"/>
        <a:ea typeface="ＭＳ Ｐゴシック" charset="-128"/>
        <a:cs typeface="+mn-cs"/>
      </a:defRPr>
    </a:lvl7pPr>
    <a:lvl8pPr marL="3200400" algn="l" defTabSz="914400" rtl="0" eaLnBrk="1" latinLnBrk="0" hangingPunct="1">
      <a:defRPr kumimoji="1" kern="1200">
        <a:solidFill>
          <a:schemeClr val="tx1"/>
        </a:solidFill>
        <a:latin typeface="メイリオ" pitchFamily="50" charset="-128"/>
        <a:ea typeface="ＭＳ Ｐゴシック" charset="-128"/>
        <a:cs typeface="+mn-cs"/>
      </a:defRPr>
    </a:lvl8pPr>
    <a:lvl9pPr marL="3657600" algn="l" defTabSz="914400" rtl="0" eaLnBrk="1" latinLnBrk="0" hangingPunct="1">
      <a:defRPr kumimoji="1" kern="1200">
        <a:solidFill>
          <a:schemeClr val="tx1"/>
        </a:solidFill>
        <a:latin typeface="メイリオ" pitchFamily="50"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home\inoue\class\2015\ad\ex\04\out.csv"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a:solidFill>
                <a:schemeClr val="accent2"/>
              </a:solidFill>
            </a:ln>
          </c:spPr>
          <c:marker>
            <c:symbol val="none"/>
          </c:marker>
          <c:xVal>
            <c:numRef>
              <c:f>out!$B$1:$B$2269</c:f>
              <c:numCache>
                <c:formatCode>General</c:formatCode>
                <c:ptCount val="2269"/>
                <c:pt idx="0">
                  <c:v>0</c:v>
                </c:pt>
                <c:pt idx="1">
                  <c:v>0.01</c:v>
                </c:pt>
                <c:pt idx="2">
                  <c:v>1.9980000000000001E-2</c:v>
                </c:pt>
                <c:pt idx="3">
                  <c:v>2.9940000000000001E-2</c:v>
                </c:pt>
                <c:pt idx="4">
                  <c:v>3.9879999999999999E-2</c:v>
                </c:pt>
                <c:pt idx="5">
                  <c:v>4.9800999999999998E-2</c:v>
                </c:pt>
                <c:pt idx="6">
                  <c:v>5.9701999999999998E-2</c:v>
                </c:pt>
                <c:pt idx="7">
                  <c:v>6.9583000000000006E-2</c:v>
                </c:pt>
                <c:pt idx="8">
                  <c:v>7.9445000000000002E-2</c:v>
                </c:pt>
                <c:pt idx="9">
                  <c:v>8.9287000000000005E-2</c:v>
                </c:pt>
                <c:pt idx="10">
                  <c:v>9.9110000000000004E-2</c:v>
                </c:pt>
                <c:pt idx="11">
                  <c:v>0.108914</c:v>
                </c:pt>
                <c:pt idx="12">
                  <c:v>0.118699</c:v>
                </c:pt>
                <c:pt idx="13">
                  <c:v>0.128465</c:v>
                </c:pt>
                <c:pt idx="14">
                  <c:v>0.138212</c:v>
                </c:pt>
                <c:pt idx="15">
                  <c:v>0.14793899999999999</c:v>
                </c:pt>
                <c:pt idx="16">
                  <c:v>0.15764800000000001</c:v>
                </c:pt>
                <c:pt idx="17">
                  <c:v>0.16733899999999999</c:v>
                </c:pt>
                <c:pt idx="18">
                  <c:v>0.17701</c:v>
                </c:pt>
                <c:pt idx="19">
                  <c:v>0.186664</c:v>
                </c:pt>
                <c:pt idx="20">
                  <c:v>0.196298</c:v>
                </c:pt>
                <c:pt idx="21">
                  <c:v>0.20591400000000001</c:v>
                </c:pt>
                <c:pt idx="22">
                  <c:v>0.21551200000000001</c:v>
                </c:pt>
                <c:pt idx="23">
                  <c:v>0.22509199999999999</c:v>
                </c:pt>
                <c:pt idx="24">
                  <c:v>0.234653</c:v>
                </c:pt>
                <c:pt idx="25">
                  <c:v>0.244196</c:v>
                </c:pt>
                <c:pt idx="26">
                  <c:v>0.253722</c:v>
                </c:pt>
                <c:pt idx="27">
                  <c:v>0.26322899999999999</c:v>
                </c:pt>
                <c:pt idx="28">
                  <c:v>0.27271800000000002</c:v>
                </c:pt>
                <c:pt idx="29">
                  <c:v>0.28219</c:v>
                </c:pt>
                <c:pt idx="30">
                  <c:v>0.29164400000000001</c:v>
                </c:pt>
                <c:pt idx="31">
                  <c:v>0.30108000000000001</c:v>
                </c:pt>
                <c:pt idx="32">
                  <c:v>0.31049900000000002</c:v>
                </c:pt>
                <c:pt idx="33">
                  <c:v>0.31990000000000002</c:v>
                </c:pt>
                <c:pt idx="34">
                  <c:v>0.32928400000000002</c:v>
                </c:pt>
                <c:pt idx="35">
                  <c:v>0.33865000000000001</c:v>
                </c:pt>
                <c:pt idx="36">
                  <c:v>0.34799999999999998</c:v>
                </c:pt>
                <c:pt idx="37">
                  <c:v>0.35733199999999998</c:v>
                </c:pt>
                <c:pt idx="38">
                  <c:v>0.36664600000000003</c:v>
                </c:pt>
                <c:pt idx="39">
                  <c:v>0.375944</c:v>
                </c:pt>
                <c:pt idx="40">
                  <c:v>0.38522499999999998</c:v>
                </c:pt>
                <c:pt idx="41">
                  <c:v>0.39448800000000001</c:v>
                </c:pt>
                <c:pt idx="42">
                  <c:v>0.40373500000000001</c:v>
                </c:pt>
                <c:pt idx="43">
                  <c:v>0.412966</c:v>
                </c:pt>
                <c:pt idx="44">
                  <c:v>0.42217900000000003</c:v>
                </c:pt>
                <c:pt idx="45">
                  <c:v>0.43137599999999998</c:v>
                </c:pt>
                <c:pt idx="46">
                  <c:v>0.440556</c:v>
                </c:pt>
                <c:pt idx="47">
                  <c:v>0.44971899999999998</c:v>
                </c:pt>
                <c:pt idx="48">
                  <c:v>0.45886700000000002</c:v>
                </c:pt>
                <c:pt idx="49">
                  <c:v>0.467997</c:v>
                </c:pt>
                <c:pt idx="50">
                  <c:v>0.47711199999999998</c:v>
                </c:pt>
                <c:pt idx="51">
                  <c:v>0.48620999999999998</c:v>
                </c:pt>
                <c:pt idx="52">
                  <c:v>0.49529200000000001</c:v>
                </c:pt>
                <c:pt idx="53">
                  <c:v>0.50435799999999997</c:v>
                </c:pt>
                <c:pt idx="54">
                  <c:v>0.51340799999999998</c:v>
                </c:pt>
                <c:pt idx="55">
                  <c:v>0.52244199999999996</c:v>
                </c:pt>
                <c:pt idx="56">
                  <c:v>0.53146000000000004</c:v>
                </c:pt>
                <c:pt idx="57">
                  <c:v>0.540462</c:v>
                </c:pt>
                <c:pt idx="58">
                  <c:v>0.54944800000000005</c:v>
                </c:pt>
                <c:pt idx="59">
                  <c:v>0.558419</c:v>
                </c:pt>
                <c:pt idx="60">
                  <c:v>0.56737400000000004</c:v>
                </c:pt>
                <c:pt idx="61">
                  <c:v>0.57631299999999996</c:v>
                </c:pt>
                <c:pt idx="62">
                  <c:v>0.58523599999999998</c:v>
                </c:pt>
                <c:pt idx="63">
                  <c:v>0.59414500000000003</c:v>
                </c:pt>
                <c:pt idx="64">
                  <c:v>0.60303700000000005</c:v>
                </c:pt>
                <c:pt idx="65">
                  <c:v>0.61191499999999999</c:v>
                </c:pt>
                <c:pt idx="66">
                  <c:v>0.62077700000000002</c:v>
                </c:pt>
                <c:pt idx="67">
                  <c:v>0.62962399999999996</c:v>
                </c:pt>
                <c:pt idx="68">
                  <c:v>0.63845499999999999</c:v>
                </c:pt>
                <c:pt idx="69">
                  <c:v>0.64727199999999996</c:v>
                </c:pt>
                <c:pt idx="70">
                  <c:v>0.65607300000000002</c:v>
                </c:pt>
                <c:pt idx="71">
                  <c:v>0.66486000000000001</c:v>
                </c:pt>
                <c:pt idx="72">
                  <c:v>0.67363099999999998</c:v>
                </c:pt>
                <c:pt idx="73">
                  <c:v>0.68238799999999999</c:v>
                </c:pt>
                <c:pt idx="74">
                  <c:v>0.69113000000000002</c:v>
                </c:pt>
                <c:pt idx="75">
                  <c:v>0.69985699999999995</c:v>
                </c:pt>
                <c:pt idx="76">
                  <c:v>0.708569</c:v>
                </c:pt>
                <c:pt idx="77">
                  <c:v>0.71726699999999999</c:v>
                </c:pt>
                <c:pt idx="78">
                  <c:v>0.72594999999999998</c:v>
                </c:pt>
                <c:pt idx="79">
                  <c:v>0.73461799999999999</c:v>
                </c:pt>
                <c:pt idx="80">
                  <c:v>0.74327200000000004</c:v>
                </c:pt>
                <c:pt idx="81">
                  <c:v>0.751911</c:v>
                </c:pt>
                <c:pt idx="82">
                  <c:v>0.76053700000000002</c:v>
                </c:pt>
                <c:pt idx="83">
                  <c:v>0.76914700000000003</c:v>
                </c:pt>
                <c:pt idx="84">
                  <c:v>0.77774399999999999</c:v>
                </c:pt>
                <c:pt idx="85">
                  <c:v>0.78632599999999997</c:v>
                </c:pt>
                <c:pt idx="86">
                  <c:v>0.79489399999999999</c:v>
                </c:pt>
                <c:pt idx="87">
                  <c:v>0.80344800000000005</c:v>
                </c:pt>
                <c:pt idx="88">
                  <c:v>0.81198800000000004</c:v>
                </c:pt>
                <c:pt idx="89">
                  <c:v>0.82051399999999997</c:v>
                </c:pt>
                <c:pt idx="90">
                  <c:v>0.82902600000000004</c:v>
                </c:pt>
                <c:pt idx="91">
                  <c:v>0.83752400000000005</c:v>
                </c:pt>
                <c:pt idx="92">
                  <c:v>0.84600900000000001</c:v>
                </c:pt>
                <c:pt idx="93">
                  <c:v>0.85447899999999999</c:v>
                </c:pt>
                <c:pt idx="94">
                  <c:v>0.86293600000000004</c:v>
                </c:pt>
                <c:pt idx="95">
                  <c:v>0.87137900000000001</c:v>
                </c:pt>
                <c:pt idx="96">
                  <c:v>0.87980800000000003</c:v>
                </c:pt>
                <c:pt idx="97">
                  <c:v>0.88822400000000001</c:v>
                </c:pt>
                <c:pt idx="98">
                  <c:v>0.89662600000000003</c:v>
                </c:pt>
                <c:pt idx="99">
                  <c:v>0.90501500000000001</c:v>
                </c:pt>
                <c:pt idx="100">
                  <c:v>0.91339000000000004</c:v>
                </c:pt>
                <c:pt idx="101">
                  <c:v>0.92175200000000002</c:v>
                </c:pt>
                <c:pt idx="102">
                  <c:v>0.93010099999999996</c:v>
                </c:pt>
                <c:pt idx="103">
                  <c:v>0.93843600000000005</c:v>
                </c:pt>
                <c:pt idx="104">
                  <c:v>0.94675799999999999</c:v>
                </c:pt>
                <c:pt idx="105">
                  <c:v>0.955067</c:v>
                </c:pt>
                <c:pt idx="106">
                  <c:v>0.96336299999999997</c:v>
                </c:pt>
                <c:pt idx="107">
                  <c:v>0.97164600000000001</c:v>
                </c:pt>
                <c:pt idx="108">
                  <c:v>0.97991499999999998</c:v>
                </c:pt>
                <c:pt idx="109">
                  <c:v>0.98817200000000005</c:v>
                </c:pt>
                <c:pt idx="110">
                  <c:v>0.99641599999999997</c:v>
                </c:pt>
                <c:pt idx="111">
                  <c:v>1.0046459999999999</c:v>
                </c:pt>
                <c:pt idx="112">
                  <c:v>1.012864</c:v>
                </c:pt>
                <c:pt idx="113">
                  <c:v>1.0210699999999999</c:v>
                </c:pt>
                <c:pt idx="114">
                  <c:v>1.0292619999999999</c:v>
                </c:pt>
                <c:pt idx="115">
                  <c:v>1.037442</c:v>
                </c:pt>
                <c:pt idx="116">
                  <c:v>1.0456080000000001</c:v>
                </c:pt>
                <c:pt idx="117">
                  <c:v>1.053763</c:v>
                </c:pt>
                <c:pt idx="118">
                  <c:v>1.0619050000000001</c:v>
                </c:pt>
                <c:pt idx="119">
                  <c:v>1.0700339999999999</c:v>
                </c:pt>
                <c:pt idx="120">
                  <c:v>1.0781510000000001</c:v>
                </c:pt>
                <c:pt idx="121">
                  <c:v>1.086255</c:v>
                </c:pt>
                <c:pt idx="122">
                  <c:v>1.094347</c:v>
                </c:pt>
                <c:pt idx="123">
                  <c:v>1.1024259999999999</c:v>
                </c:pt>
                <c:pt idx="124">
                  <c:v>1.1104940000000001</c:v>
                </c:pt>
                <c:pt idx="125">
                  <c:v>1.118549</c:v>
                </c:pt>
                <c:pt idx="126">
                  <c:v>1.126592</c:v>
                </c:pt>
                <c:pt idx="127">
                  <c:v>1.134622</c:v>
                </c:pt>
                <c:pt idx="128">
                  <c:v>1.142641</c:v>
                </c:pt>
                <c:pt idx="129">
                  <c:v>1.150647</c:v>
                </c:pt>
                <c:pt idx="130">
                  <c:v>1.158641</c:v>
                </c:pt>
                <c:pt idx="131">
                  <c:v>1.1666240000000001</c:v>
                </c:pt>
                <c:pt idx="132">
                  <c:v>1.1745939999999999</c:v>
                </c:pt>
                <c:pt idx="133">
                  <c:v>1.182553</c:v>
                </c:pt>
                <c:pt idx="134">
                  <c:v>1.190499</c:v>
                </c:pt>
                <c:pt idx="135">
                  <c:v>1.198434</c:v>
                </c:pt>
                <c:pt idx="136">
                  <c:v>1.2063569999999999</c:v>
                </c:pt>
                <c:pt idx="137">
                  <c:v>1.2142679999999999</c:v>
                </c:pt>
                <c:pt idx="138">
                  <c:v>1.2221679999999999</c:v>
                </c:pt>
                <c:pt idx="139">
                  <c:v>1.230056</c:v>
                </c:pt>
                <c:pt idx="140">
                  <c:v>1.237932</c:v>
                </c:pt>
                <c:pt idx="141">
                  <c:v>1.245797</c:v>
                </c:pt>
                <c:pt idx="142">
                  <c:v>1.2536499999999999</c:v>
                </c:pt>
                <c:pt idx="143">
                  <c:v>1.2614909999999999</c:v>
                </c:pt>
                <c:pt idx="144">
                  <c:v>1.2693209999999999</c:v>
                </c:pt>
                <c:pt idx="145">
                  <c:v>1.2771399999999999</c:v>
                </c:pt>
                <c:pt idx="146">
                  <c:v>1.2849470000000001</c:v>
                </c:pt>
                <c:pt idx="147">
                  <c:v>1.292743</c:v>
                </c:pt>
                <c:pt idx="148">
                  <c:v>1.3005279999999999</c:v>
                </c:pt>
                <c:pt idx="149">
                  <c:v>1.3083009999999999</c:v>
                </c:pt>
                <c:pt idx="150">
                  <c:v>1.3160639999999999</c:v>
                </c:pt>
                <c:pt idx="151">
                  <c:v>1.323815</c:v>
                </c:pt>
                <c:pt idx="152">
                  <c:v>1.331555</c:v>
                </c:pt>
                <c:pt idx="153">
                  <c:v>1.339283</c:v>
                </c:pt>
                <c:pt idx="154">
                  <c:v>1.3470009999999999</c:v>
                </c:pt>
                <c:pt idx="155">
                  <c:v>1.354708</c:v>
                </c:pt>
                <c:pt idx="156">
                  <c:v>1.362403</c:v>
                </c:pt>
                <c:pt idx="157">
                  <c:v>1.370088</c:v>
                </c:pt>
                <c:pt idx="158">
                  <c:v>1.3777619999999999</c:v>
                </c:pt>
                <c:pt idx="159">
                  <c:v>1.3854249999999999</c:v>
                </c:pt>
                <c:pt idx="160">
                  <c:v>1.3930769999999999</c:v>
                </c:pt>
                <c:pt idx="161">
                  <c:v>1.4007179999999999</c:v>
                </c:pt>
                <c:pt idx="162">
                  <c:v>1.4083479999999999</c:v>
                </c:pt>
                <c:pt idx="163">
                  <c:v>1.4159679999999999</c:v>
                </c:pt>
                <c:pt idx="164">
                  <c:v>1.4235770000000001</c:v>
                </c:pt>
                <c:pt idx="165">
                  <c:v>1.4311750000000001</c:v>
                </c:pt>
                <c:pt idx="166">
                  <c:v>1.438763</c:v>
                </c:pt>
                <c:pt idx="167">
                  <c:v>1.44634</c:v>
                </c:pt>
                <c:pt idx="168">
                  <c:v>1.4539070000000001</c:v>
                </c:pt>
                <c:pt idx="169">
                  <c:v>1.461463</c:v>
                </c:pt>
                <c:pt idx="170">
                  <c:v>1.4690080000000001</c:v>
                </c:pt>
                <c:pt idx="171">
                  <c:v>1.4765429999999999</c:v>
                </c:pt>
                <c:pt idx="172">
                  <c:v>1.4840679999999999</c:v>
                </c:pt>
                <c:pt idx="173">
                  <c:v>1.491582</c:v>
                </c:pt>
                <c:pt idx="174">
                  <c:v>1.4990859999999999</c:v>
                </c:pt>
                <c:pt idx="175">
                  <c:v>1.50658</c:v>
                </c:pt>
                <c:pt idx="176">
                  <c:v>1.5140629999999999</c:v>
                </c:pt>
                <c:pt idx="177">
                  <c:v>1.5215369999999999</c:v>
                </c:pt>
                <c:pt idx="178">
                  <c:v>1.5289999999999999</c:v>
                </c:pt>
                <c:pt idx="179">
                  <c:v>1.5364519999999999</c:v>
                </c:pt>
                <c:pt idx="180">
                  <c:v>1.543895</c:v>
                </c:pt>
                <c:pt idx="181">
                  <c:v>1.5513269999999999</c:v>
                </c:pt>
                <c:pt idx="182">
                  <c:v>1.5587500000000001</c:v>
                </c:pt>
                <c:pt idx="183">
                  <c:v>1.5661620000000001</c:v>
                </c:pt>
                <c:pt idx="184">
                  <c:v>1.5735650000000001</c:v>
                </c:pt>
                <c:pt idx="185">
                  <c:v>1.5809569999999999</c:v>
                </c:pt>
                <c:pt idx="186">
                  <c:v>1.5883400000000001</c:v>
                </c:pt>
                <c:pt idx="187">
                  <c:v>1.595712</c:v>
                </c:pt>
                <c:pt idx="188">
                  <c:v>1.603075</c:v>
                </c:pt>
                <c:pt idx="189">
                  <c:v>1.610428</c:v>
                </c:pt>
                <c:pt idx="190">
                  <c:v>1.6177710000000001</c:v>
                </c:pt>
                <c:pt idx="191">
                  <c:v>1.6251040000000001</c:v>
                </c:pt>
                <c:pt idx="192">
                  <c:v>1.632428</c:v>
                </c:pt>
                <c:pt idx="193">
                  <c:v>1.639742</c:v>
                </c:pt>
                <c:pt idx="194">
                  <c:v>1.647046</c:v>
                </c:pt>
                <c:pt idx="195">
                  <c:v>1.6543399999999999</c:v>
                </c:pt>
                <c:pt idx="196">
                  <c:v>1.6616249999999999</c:v>
                </c:pt>
                <c:pt idx="197">
                  <c:v>1.6689000000000001</c:v>
                </c:pt>
                <c:pt idx="198">
                  <c:v>1.676166</c:v>
                </c:pt>
                <c:pt idx="199">
                  <c:v>1.683422</c:v>
                </c:pt>
                <c:pt idx="200">
                  <c:v>1.690669</c:v>
                </c:pt>
                <c:pt idx="201">
                  <c:v>1.6979059999999999</c:v>
                </c:pt>
                <c:pt idx="202">
                  <c:v>1.7051339999999999</c:v>
                </c:pt>
                <c:pt idx="203">
                  <c:v>1.712353</c:v>
                </c:pt>
                <c:pt idx="204">
                  <c:v>1.719562</c:v>
                </c:pt>
                <c:pt idx="205">
                  <c:v>1.726761</c:v>
                </c:pt>
                <c:pt idx="206">
                  <c:v>1.7339519999999999</c:v>
                </c:pt>
                <c:pt idx="207">
                  <c:v>1.741133</c:v>
                </c:pt>
                <c:pt idx="208">
                  <c:v>1.748305</c:v>
                </c:pt>
                <c:pt idx="209">
                  <c:v>1.7554670000000001</c:v>
                </c:pt>
                <c:pt idx="210">
                  <c:v>1.762621</c:v>
                </c:pt>
                <c:pt idx="211">
                  <c:v>1.769765</c:v>
                </c:pt>
                <c:pt idx="212">
                  <c:v>1.7768999999999999</c:v>
                </c:pt>
                <c:pt idx="213">
                  <c:v>1.7840259999999999</c:v>
                </c:pt>
                <c:pt idx="214">
                  <c:v>1.7911429999999999</c:v>
                </c:pt>
                <c:pt idx="215">
                  <c:v>1.798251</c:v>
                </c:pt>
                <c:pt idx="216">
                  <c:v>1.80535</c:v>
                </c:pt>
                <c:pt idx="217">
                  <c:v>1.8124400000000001</c:v>
                </c:pt>
                <c:pt idx="218">
                  <c:v>1.8195209999999999</c:v>
                </c:pt>
                <c:pt idx="219">
                  <c:v>1.8265929999999999</c:v>
                </c:pt>
                <c:pt idx="220">
                  <c:v>1.833656</c:v>
                </c:pt>
                <c:pt idx="221">
                  <c:v>1.8407100000000001</c:v>
                </c:pt>
                <c:pt idx="222">
                  <c:v>1.847756</c:v>
                </c:pt>
                <c:pt idx="223">
                  <c:v>1.854792</c:v>
                </c:pt>
                <c:pt idx="224">
                  <c:v>1.86182</c:v>
                </c:pt>
                <c:pt idx="225">
                  <c:v>1.8688389999999999</c:v>
                </c:pt>
                <c:pt idx="226">
                  <c:v>1.8758490000000001</c:v>
                </c:pt>
                <c:pt idx="227">
                  <c:v>1.8828510000000001</c:v>
                </c:pt>
                <c:pt idx="228">
                  <c:v>1.8898440000000001</c:v>
                </c:pt>
                <c:pt idx="229">
                  <c:v>1.896828</c:v>
                </c:pt>
                <c:pt idx="230">
                  <c:v>1.9038029999999999</c:v>
                </c:pt>
                <c:pt idx="231">
                  <c:v>1.9107700000000001</c:v>
                </c:pt>
                <c:pt idx="232">
                  <c:v>1.917729</c:v>
                </c:pt>
                <c:pt idx="233">
                  <c:v>1.924679</c:v>
                </c:pt>
                <c:pt idx="234">
                  <c:v>1.9316199999999999</c:v>
                </c:pt>
                <c:pt idx="235">
                  <c:v>1.938553</c:v>
                </c:pt>
                <c:pt idx="236">
                  <c:v>1.9454769999999999</c:v>
                </c:pt>
                <c:pt idx="237">
                  <c:v>1.952393</c:v>
                </c:pt>
                <c:pt idx="238">
                  <c:v>1.959301</c:v>
                </c:pt>
                <c:pt idx="239">
                  <c:v>1.9661999999999999</c:v>
                </c:pt>
                <c:pt idx="240">
                  <c:v>1.9730909999999999</c:v>
                </c:pt>
                <c:pt idx="241">
                  <c:v>1.979973</c:v>
                </c:pt>
                <c:pt idx="242">
                  <c:v>1.986847</c:v>
                </c:pt>
                <c:pt idx="243">
                  <c:v>1.9937130000000001</c:v>
                </c:pt>
                <c:pt idx="244">
                  <c:v>2.0005709999999999</c:v>
                </c:pt>
                <c:pt idx="245">
                  <c:v>2.0074200000000002</c:v>
                </c:pt>
                <c:pt idx="246">
                  <c:v>2.0142609999999999</c:v>
                </c:pt>
                <c:pt idx="247">
                  <c:v>2.0210940000000002</c:v>
                </c:pt>
                <c:pt idx="248">
                  <c:v>2.0279189999999998</c:v>
                </c:pt>
                <c:pt idx="249">
                  <c:v>2.034735</c:v>
                </c:pt>
                <c:pt idx="250">
                  <c:v>2.041544</c:v>
                </c:pt>
                <c:pt idx="251">
                  <c:v>2.0483440000000002</c:v>
                </c:pt>
                <c:pt idx="252">
                  <c:v>2.0551370000000002</c:v>
                </c:pt>
                <c:pt idx="253">
                  <c:v>2.0619209999999999</c:v>
                </c:pt>
                <c:pt idx="254">
                  <c:v>2.0686969999999998</c:v>
                </c:pt>
                <c:pt idx="255">
                  <c:v>2.075466</c:v>
                </c:pt>
                <c:pt idx="256">
                  <c:v>2.0822259999999999</c:v>
                </c:pt>
                <c:pt idx="257">
                  <c:v>2.088978</c:v>
                </c:pt>
                <c:pt idx="258">
                  <c:v>2.095723</c:v>
                </c:pt>
                <c:pt idx="259">
                  <c:v>2.1024600000000002</c:v>
                </c:pt>
                <c:pt idx="260">
                  <c:v>2.1091880000000001</c:v>
                </c:pt>
                <c:pt idx="261">
                  <c:v>2.1159089999999998</c:v>
                </c:pt>
                <c:pt idx="262">
                  <c:v>2.1226219999999998</c:v>
                </c:pt>
                <c:pt idx="263">
                  <c:v>2.1293280000000001</c:v>
                </c:pt>
                <c:pt idx="264">
                  <c:v>2.1360250000000001</c:v>
                </c:pt>
                <c:pt idx="265">
                  <c:v>2.1427149999999999</c:v>
                </c:pt>
                <c:pt idx="266">
                  <c:v>2.149397</c:v>
                </c:pt>
                <c:pt idx="267">
                  <c:v>2.1560709999999998</c:v>
                </c:pt>
                <c:pt idx="268">
                  <c:v>2.162738</c:v>
                </c:pt>
                <c:pt idx="269">
                  <c:v>2.169397</c:v>
                </c:pt>
                <c:pt idx="270">
                  <c:v>2.1760480000000002</c:v>
                </c:pt>
                <c:pt idx="271">
                  <c:v>2.1826919999999999</c:v>
                </c:pt>
                <c:pt idx="272">
                  <c:v>2.1893280000000002</c:v>
                </c:pt>
                <c:pt idx="273">
                  <c:v>2.1959569999999999</c:v>
                </c:pt>
                <c:pt idx="274">
                  <c:v>2.2025779999999999</c:v>
                </c:pt>
                <c:pt idx="275">
                  <c:v>2.2091910000000001</c:v>
                </c:pt>
                <c:pt idx="276">
                  <c:v>2.2157969999999998</c:v>
                </c:pt>
                <c:pt idx="277">
                  <c:v>2.2223959999999998</c:v>
                </c:pt>
                <c:pt idx="278">
                  <c:v>2.2289870000000001</c:v>
                </c:pt>
                <c:pt idx="279">
                  <c:v>2.2355710000000002</c:v>
                </c:pt>
                <c:pt idx="280">
                  <c:v>2.2421470000000001</c:v>
                </c:pt>
                <c:pt idx="281">
                  <c:v>2.2487159999999999</c:v>
                </c:pt>
                <c:pt idx="282">
                  <c:v>2.255277</c:v>
                </c:pt>
                <c:pt idx="283">
                  <c:v>2.2618309999999999</c:v>
                </c:pt>
                <c:pt idx="284">
                  <c:v>2.2683779999999998</c:v>
                </c:pt>
                <c:pt idx="285">
                  <c:v>2.274918</c:v>
                </c:pt>
                <c:pt idx="286">
                  <c:v>2.28145</c:v>
                </c:pt>
                <c:pt idx="287">
                  <c:v>2.2879749999999999</c:v>
                </c:pt>
                <c:pt idx="288">
                  <c:v>2.2944930000000001</c:v>
                </c:pt>
                <c:pt idx="289">
                  <c:v>2.3010030000000001</c:v>
                </c:pt>
                <c:pt idx="290">
                  <c:v>2.3075070000000002</c:v>
                </c:pt>
                <c:pt idx="291">
                  <c:v>2.314003</c:v>
                </c:pt>
                <c:pt idx="292">
                  <c:v>2.3204920000000002</c:v>
                </c:pt>
                <c:pt idx="293">
                  <c:v>2.3269739999999999</c:v>
                </c:pt>
                <c:pt idx="294">
                  <c:v>2.3334489999999999</c:v>
                </c:pt>
                <c:pt idx="295">
                  <c:v>2.3399160000000001</c:v>
                </c:pt>
                <c:pt idx="296">
                  <c:v>2.3463769999999999</c:v>
                </c:pt>
                <c:pt idx="297">
                  <c:v>2.35283</c:v>
                </c:pt>
                <c:pt idx="298">
                  <c:v>2.3592770000000001</c:v>
                </c:pt>
                <c:pt idx="299">
                  <c:v>2.3657159999999999</c:v>
                </c:pt>
                <c:pt idx="300">
                  <c:v>2.3721489999999998</c:v>
                </c:pt>
                <c:pt idx="301">
                  <c:v>2.378574</c:v>
                </c:pt>
                <c:pt idx="302">
                  <c:v>2.3849930000000001</c:v>
                </c:pt>
                <c:pt idx="303">
                  <c:v>2.3914049999999998</c:v>
                </c:pt>
                <c:pt idx="304">
                  <c:v>2.3978100000000002</c:v>
                </c:pt>
                <c:pt idx="305">
                  <c:v>2.404207</c:v>
                </c:pt>
                <c:pt idx="306">
                  <c:v>2.4105979999999998</c:v>
                </c:pt>
                <c:pt idx="307">
                  <c:v>2.4169830000000001</c:v>
                </c:pt>
                <c:pt idx="308">
                  <c:v>2.4233600000000002</c:v>
                </c:pt>
                <c:pt idx="309">
                  <c:v>2.4297300000000002</c:v>
                </c:pt>
                <c:pt idx="310">
                  <c:v>2.4360940000000002</c:v>
                </c:pt>
                <c:pt idx="311">
                  <c:v>2.4424510000000001</c:v>
                </c:pt>
                <c:pt idx="312">
                  <c:v>2.448801</c:v>
                </c:pt>
                <c:pt idx="313">
                  <c:v>2.4551449999999999</c:v>
                </c:pt>
                <c:pt idx="314">
                  <c:v>2.4614820000000002</c:v>
                </c:pt>
                <c:pt idx="315">
                  <c:v>2.4678119999999999</c:v>
                </c:pt>
                <c:pt idx="316">
                  <c:v>2.474135</c:v>
                </c:pt>
                <c:pt idx="317">
                  <c:v>2.4804520000000001</c:v>
                </c:pt>
                <c:pt idx="318">
                  <c:v>2.4867620000000001</c:v>
                </c:pt>
                <c:pt idx="319">
                  <c:v>2.4930650000000001</c:v>
                </c:pt>
                <c:pt idx="320">
                  <c:v>2.4993620000000001</c:v>
                </c:pt>
                <c:pt idx="321">
                  <c:v>2.5056530000000001</c:v>
                </c:pt>
                <c:pt idx="322">
                  <c:v>2.5119359999999999</c:v>
                </c:pt>
                <c:pt idx="323">
                  <c:v>2.518214</c:v>
                </c:pt>
                <c:pt idx="324">
                  <c:v>2.5244840000000002</c:v>
                </c:pt>
                <c:pt idx="325">
                  <c:v>2.530748</c:v>
                </c:pt>
                <c:pt idx="326">
                  <c:v>2.5370059999999999</c:v>
                </c:pt>
                <c:pt idx="327">
                  <c:v>2.5432570000000001</c:v>
                </c:pt>
                <c:pt idx="328">
                  <c:v>2.5495019999999999</c:v>
                </c:pt>
                <c:pt idx="329">
                  <c:v>2.5557400000000001</c:v>
                </c:pt>
                <c:pt idx="330">
                  <c:v>2.5619719999999999</c:v>
                </c:pt>
                <c:pt idx="331">
                  <c:v>2.5681980000000002</c:v>
                </c:pt>
                <c:pt idx="332">
                  <c:v>2.574417</c:v>
                </c:pt>
                <c:pt idx="333">
                  <c:v>2.5806300000000002</c:v>
                </c:pt>
                <c:pt idx="334">
                  <c:v>2.5868359999999999</c:v>
                </c:pt>
                <c:pt idx="335">
                  <c:v>2.5930360000000001</c:v>
                </c:pt>
                <c:pt idx="336">
                  <c:v>2.5992299999999999</c:v>
                </c:pt>
                <c:pt idx="337">
                  <c:v>2.6054179999999998</c:v>
                </c:pt>
                <c:pt idx="338">
                  <c:v>2.611599</c:v>
                </c:pt>
                <c:pt idx="339">
                  <c:v>2.6177739999999998</c:v>
                </c:pt>
                <c:pt idx="340">
                  <c:v>2.6239430000000001</c:v>
                </c:pt>
                <c:pt idx="341">
                  <c:v>2.6301049999999999</c:v>
                </c:pt>
                <c:pt idx="342">
                  <c:v>2.6362619999999999</c:v>
                </c:pt>
                <c:pt idx="343">
                  <c:v>2.6424120000000002</c:v>
                </c:pt>
                <c:pt idx="344">
                  <c:v>2.6485560000000001</c:v>
                </c:pt>
                <c:pt idx="345">
                  <c:v>2.6546940000000001</c:v>
                </c:pt>
                <c:pt idx="346">
                  <c:v>2.660825</c:v>
                </c:pt>
                <c:pt idx="347">
                  <c:v>2.6669510000000001</c:v>
                </c:pt>
                <c:pt idx="348">
                  <c:v>2.6730700000000001</c:v>
                </c:pt>
                <c:pt idx="349">
                  <c:v>2.6791839999999998</c:v>
                </c:pt>
                <c:pt idx="350">
                  <c:v>2.6852909999999999</c:v>
                </c:pt>
                <c:pt idx="351">
                  <c:v>2.691392</c:v>
                </c:pt>
                <c:pt idx="352">
                  <c:v>2.6974879999999999</c:v>
                </c:pt>
                <c:pt idx="353">
                  <c:v>2.7035770000000001</c:v>
                </c:pt>
                <c:pt idx="354">
                  <c:v>2.70966</c:v>
                </c:pt>
                <c:pt idx="355">
                  <c:v>2.7157369999999998</c:v>
                </c:pt>
                <c:pt idx="356">
                  <c:v>2.7218089999999999</c:v>
                </c:pt>
                <c:pt idx="357">
                  <c:v>2.7278739999999999</c:v>
                </c:pt>
                <c:pt idx="358">
                  <c:v>2.7339329999999999</c:v>
                </c:pt>
                <c:pt idx="359">
                  <c:v>2.7399870000000002</c:v>
                </c:pt>
                <c:pt idx="360">
                  <c:v>2.7460339999999999</c:v>
                </c:pt>
                <c:pt idx="361">
                  <c:v>2.7520760000000002</c:v>
                </c:pt>
                <c:pt idx="362">
                  <c:v>2.7581120000000001</c:v>
                </c:pt>
                <c:pt idx="363">
                  <c:v>2.7641420000000001</c:v>
                </c:pt>
                <c:pt idx="364">
                  <c:v>2.7701660000000001</c:v>
                </c:pt>
                <c:pt idx="365">
                  <c:v>2.7761840000000002</c:v>
                </c:pt>
                <c:pt idx="366">
                  <c:v>2.782197</c:v>
                </c:pt>
                <c:pt idx="367">
                  <c:v>2.7882030000000002</c:v>
                </c:pt>
                <c:pt idx="368">
                  <c:v>2.7942040000000001</c:v>
                </c:pt>
                <c:pt idx="369">
                  <c:v>2.8001999999999998</c:v>
                </c:pt>
                <c:pt idx="370">
                  <c:v>2.8061889999999998</c:v>
                </c:pt>
                <c:pt idx="371">
                  <c:v>2.812173</c:v>
                </c:pt>
                <c:pt idx="372">
                  <c:v>2.8181509999999999</c:v>
                </c:pt>
                <c:pt idx="373">
                  <c:v>2.8241230000000002</c:v>
                </c:pt>
                <c:pt idx="374">
                  <c:v>2.8300900000000002</c:v>
                </c:pt>
                <c:pt idx="375">
                  <c:v>2.8360509999999999</c:v>
                </c:pt>
                <c:pt idx="376">
                  <c:v>2.842006</c:v>
                </c:pt>
                <c:pt idx="377">
                  <c:v>2.8479559999999999</c:v>
                </c:pt>
                <c:pt idx="378">
                  <c:v>2.8538999999999999</c:v>
                </c:pt>
                <c:pt idx="379">
                  <c:v>2.8598379999999999</c:v>
                </c:pt>
                <c:pt idx="380">
                  <c:v>2.8657710000000001</c:v>
                </c:pt>
                <c:pt idx="381">
                  <c:v>2.8716979999999999</c:v>
                </c:pt>
                <c:pt idx="382">
                  <c:v>2.8776199999999998</c:v>
                </c:pt>
                <c:pt idx="383">
                  <c:v>2.8835359999999999</c:v>
                </c:pt>
                <c:pt idx="384">
                  <c:v>2.8894470000000001</c:v>
                </c:pt>
                <c:pt idx="385">
                  <c:v>2.8953519999999999</c:v>
                </c:pt>
                <c:pt idx="386">
                  <c:v>2.9012519999999999</c:v>
                </c:pt>
                <c:pt idx="387">
                  <c:v>2.907146</c:v>
                </c:pt>
                <c:pt idx="388">
                  <c:v>2.9130340000000001</c:v>
                </c:pt>
                <c:pt idx="389">
                  <c:v>2.9189180000000001</c:v>
                </c:pt>
                <c:pt idx="390">
                  <c:v>2.924795</c:v>
                </c:pt>
                <c:pt idx="391">
                  <c:v>2.9306679999999998</c:v>
                </c:pt>
                <c:pt idx="392">
                  <c:v>2.9365350000000001</c:v>
                </c:pt>
                <c:pt idx="393">
                  <c:v>2.942396</c:v>
                </c:pt>
                <c:pt idx="394">
                  <c:v>2.9482529999999998</c:v>
                </c:pt>
                <c:pt idx="395">
                  <c:v>2.9541029999999999</c:v>
                </c:pt>
                <c:pt idx="396">
                  <c:v>2.9599489999999999</c:v>
                </c:pt>
                <c:pt idx="397">
                  <c:v>2.965789</c:v>
                </c:pt>
                <c:pt idx="398">
                  <c:v>2.9716239999999998</c:v>
                </c:pt>
                <c:pt idx="399">
                  <c:v>2.9774530000000001</c:v>
                </c:pt>
                <c:pt idx="400">
                  <c:v>2.9832770000000002</c:v>
                </c:pt>
                <c:pt idx="401">
                  <c:v>2.989096</c:v>
                </c:pt>
                <c:pt idx="402">
                  <c:v>2.99491</c:v>
                </c:pt>
                <c:pt idx="403">
                  <c:v>3.000718</c:v>
                </c:pt>
                <c:pt idx="404">
                  <c:v>3.0065210000000002</c:v>
                </c:pt>
                <c:pt idx="405">
                  <c:v>3.0123190000000002</c:v>
                </c:pt>
                <c:pt idx="406">
                  <c:v>3.0181119999999999</c:v>
                </c:pt>
                <c:pt idx="407">
                  <c:v>3.0238990000000001</c:v>
                </c:pt>
                <c:pt idx="408">
                  <c:v>3.0296810000000001</c:v>
                </c:pt>
                <c:pt idx="409">
                  <c:v>3.0354580000000002</c:v>
                </c:pt>
                <c:pt idx="410">
                  <c:v>3.0412300000000001</c:v>
                </c:pt>
                <c:pt idx="411">
                  <c:v>3.0469970000000002</c:v>
                </c:pt>
                <c:pt idx="412">
                  <c:v>3.052759</c:v>
                </c:pt>
                <c:pt idx="413">
                  <c:v>3.0585149999999999</c:v>
                </c:pt>
                <c:pt idx="414">
                  <c:v>3.0642670000000001</c:v>
                </c:pt>
                <c:pt idx="415">
                  <c:v>3.0700129999999999</c:v>
                </c:pt>
                <c:pt idx="416">
                  <c:v>3.0757539999999999</c:v>
                </c:pt>
                <c:pt idx="417">
                  <c:v>3.0814910000000002</c:v>
                </c:pt>
                <c:pt idx="418">
                  <c:v>3.0872220000000001</c:v>
                </c:pt>
                <c:pt idx="419">
                  <c:v>3.0929479999999998</c:v>
                </c:pt>
                <c:pt idx="420">
                  <c:v>3.0986690000000001</c:v>
                </c:pt>
                <c:pt idx="421">
                  <c:v>3.1043850000000002</c:v>
                </c:pt>
                <c:pt idx="422">
                  <c:v>3.110096</c:v>
                </c:pt>
                <c:pt idx="423">
                  <c:v>3.115802</c:v>
                </c:pt>
                <c:pt idx="424">
                  <c:v>3.1215030000000001</c:v>
                </c:pt>
                <c:pt idx="425">
                  <c:v>3.1271990000000001</c:v>
                </c:pt>
                <c:pt idx="426">
                  <c:v>3.1328900000000002</c:v>
                </c:pt>
                <c:pt idx="427">
                  <c:v>3.1385770000000002</c:v>
                </c:pt>
                <c:pt idx="428">
                  <c:v>3.1442580000000002</c:v>
                </c:pt>
                <c:pt idx="429">
                  <c:v>3.149934</c:v>
                </c:pt>
                <c:pt idx="430">
                  <c:v>3.1556060000000001</c:v>
                </c:pt>
                <c:pt idx="431">
                  <c:v>3.1612719999999999</c:v>
                </c:pt>
                <c:pt idx="432">
                  <c:v>3.1669339999999999</c:v>
                </c:pt>
                <c:pt idx="433">
                  <c:v>3.1725910000000002</c:v>
                </c:pt>
                <c:pt idx="434">
                  <c:v>3.1782430000000002</c:v>
                </c:pt>
                <c:pt idx="435">
                  <c:v>3.1838899999999999</c:v>
                </c:pt>
                <c:pt idx="436">
                  <c:v>3.189533</c:v>
                </c:pt>
                <c:pt idx="437">
                  <c:v>3.1951700000000001</c:v>
                </c:pt>
                <c:pt idx="438">
                  <c:v>3.2008030000000001</c:v>
                </c:pt>
                <c:pt idx="439">
                  <c:v>3.2064309999999998</c:v>
                </c:pt>
                <c:pt idx="440">
                  <c:v>3.2120540000000002</c:v>
                </c:pt>
                <c:pt idx="441">
                  <c:v>3.217673</c:v>
                </c:pt>
                <c:pt idx="442">
                  <c:v>3.2232859999999999</c:v>
                </c:pt>
                <c:pt idx="443">
                  <c:v>3.2288950000000001</c:v>
                </c:pt>
                <c:pt idx="444">
                  <c:v>3.234499</c:v>
                </c:pt>
                <c:pt idx="445">
                  <c:v>3.2400989999999998</c:v>
                </c:pt>
                <c:pt idx="446">
                  <c:v>3.2456939999999999</c:v>
                </c:pt>
                <c:pt idx="447">
                  <c:v>3.2512840000000001</c:v>
                </c:pt>
                <c:pt idx="448">
                  <c:v>3.256869</c:v>
                </c:pt>
                <c:pt idx="449">
                  <c:v>3.2624499999999999</c:v>
                </c:pt>
                <c:pt idx="450">
                  <c:v>3.2680259999999999</c:v>
                </c:pt>
                <c:pt idx="451">
                  <c:v>3.2735979999999998</c:v>
                </c:pt>
                <c:pt idx="452">
                  <c:v>3.2791640000000002</c:v>
                </c:pt>
                <c:pt idx="453">
                  <c:v>3.2847270000000002</c:v>
                </c:pt>
                <c:pt idx="454">
                  <c:v>3.2902840000000002</c:v>
                </c:pt>
                <c:pt idx="455">
                  <c:v>3.2958370000000001</c:v>
                </c:pt>
                <c:pt idx="456">
                  <c:v>3.3013859999999999</c:v>
                </c:pt>
                <c:pt idx="457">
                  <c:v>3.3069299999999999</c:v>
                </c:pt>
                <c:pt idx="458">
                  <c:v>3.3124690000000001</c:v>
                </c:pt>
                <c:pt idx="459">
                  <c:v>3.3180040000000002</c:v>
                </c:pt>
                <c:pt idx="460">
                  <c:v>3.323534</c:v>
                </c:pt>
                <c:pt idx="461">
                  <c:v>3.3290600000000001</c:v>
                </c:pt>
                <c:pt idx="462">
                  <c:v>3.334581</c:v>
                </c:pt>
                <c:pt idx="463">
                  <c:v>3.3400970000000001</c:v>
                </c:pt>
                <c:pt idx="464">
                  <c:v>3.3456100000000002</c:v>
                </c:pt>
                <c:pt idx="465">
                  <c:v>3.3511169999999999</c:v>
                </c:pt>
                <c:pt idx="466">
                  <c:v>3.3566210000000001</c:v>
                </c:pt>
                <c:pt idx="467">
                  <c:v>3.3621189999999999</c:v>
                </c:pt>
                <c:pt idx="468">
                  <c:v>3.3676140000000001</c:v>
                </c:pt>
                <c:pt idx="469">
                  <c:v>3.3731040000000001</c:v>
                </c:pt>
                <c:pt idx="470">
                  <c:v>3.3785889999999998</c:v>
                </c:pt>
                <c:pt idx="471">
                  <c:v>3.3840699999999999</c:v>
                </c:pt>
                <c:pt idx="472">
                  <c:v>3.3895469999999999</c:v>
                </c:pt>
                <c:pt idx="473">
                  <c:v>3.395019</c:v>
                </c:pt>
                <c:pt idx="474">
                  <c:v>3.400487</c:v>
                </c:pt>
                <c:pt idx="475">
                  <c:v>3.4059499999999998</c:v>
                </c:pt>
                <c:pt idx="476">
                  <c:v>3.4114100000000001</c:v>
                </c:pt>
                <c:pt idx="477">
                  <c:v>3.4168639999999999</c:v>
                </c:pt>
                <c:pt idx="478">
                  <c:v>3.4223150000000002</c:v>
                </c:pt>
                <c:pt idx="479">
                  <c:v>3.4277609999999998</c:v>
                </c:pt>
                <c:pt idx="480">
                  <c:v>3.4332029999999998</c:v>
                </c:pt>
                <c:pt idx="481">
                  <c:v>3.4386399999999999</c:v>
                </c:pt>
                <c:pt idx="482">
                  <c:v>3.4440729999999999</c:v>
                </c:pt>
                <c:pt idx="483">
                  <c:v>3.4495019999999998</c:v>
                </c:pt>
                <c:pt idx="484">
                  <c:v>3.4549270000000001</c:v>
                </c:pt>
                <c:pt idx="485">
                  <c:v>3.4603470000000001</c:v>
                </c:pt>
                <c:pt idx="486">
                  <c:v>3.4657640000000001</c:v>
                </c:pt>
                <c:pt idx="487">
                  <c:v>3.4711759999999998</c:v>
                </c:pt>
                <c:pt idx="488">
                  <c:v>3.4765830000000002</c:v>
                </c:pt>
                <c:pt idx="489">
                  <c:v>3.4819870000000002</c:v>
                </c:pt>
                <c:pt idx="490">
                  <c:v>3.4873859999999999</c:v>
                </c:pt>
                <c:pt idx="491">
                  <c:v>3.4927809999999999</c:v>
                </c:pt>
                <c:pt idx="492">
                  <c:v>3.4981719999999998</c:v>
                </c:pt>
                <c:pt idx="493">
                  <c:v>3.503558</c:v>
                </c:pt>
                <c:pt idx="494">
                  <c:v>3.5089410000000001</c:v>
                </c:pt>
                <c:pt idx="495">
                  <c:v>3.514319</c:v>
                </c:pt>
                <c:pt idx="496">
                  <c:v>3.5196939999999999</c:v>
                </c:pt>
                <c:pt idx="497">
                  <c:v>3.525064</c:v>
                </c:pt>
                <c:pt idx="498">
                  <c:v>3.53043</c:v>
                </c:pt>
                <c:pt idx="499">
                  <c:v>3.5357910000000001</c:v>
                </c:pt>
                <c:pt idx="500">
                  <c:v>3.5411489999999999</c:v>
                </c:pt>
                <c:pt idx="501">
                  <c:v>3.546503</c:v>
                </c:pt>
                <c:pt idx="502">
                  <c:v>3.5518519999999998</c:v>
                </c:pt>
                <c:pt idx="503">
                  <c:v>3.5571980000000001</c:v>
                </c:pt>
                <c:pt idx="504">
                  <c:v>3.5625390000000001</c:v>
                </c:pt>
                <c:pt idx="505">
                  <c:v>3.567876</c:v>
                </c:pt>
                <c:pt idx="506">
                  <c:v>3.57321</c:v>
                </c:pt>
                <c:pt idx="507">
                  <c:v>3.5785390000000001</c:v>
                </c:pt>
                <c:pt idx="508">
                  <c:v>3.5838640000000002</c:v>
                </c:pt>
                <c:pt idx="509">
                  <c:v>3.5891850000000001</c:v>
                </c:pt>
                <c:pt idx="510">
                  <c:v>3.5945019999999999</c:v>
                </c:pt>
                <c:pt idx="511">
                  <c:v>3.5998160000000001</c:v>
                </c:pt>
                <c:pt idx="512">
                  <c:v>3.6051250000000001</c:v>
                </c:pt>
                <c:pt idx="513">
                  <c:v>3.61043</c:v>
                </c:pt>
                <c:pt idx="514">
                  <c:v>3.6157309999999998</c:v>
                </c:pt>
                <c:pt idx="515">
                  <c:v>3.6210279999999999</c:v>
                </c:pt>
                <c:pt idx="516">
                  <c:v>3.626322</c:v>
                </c:pt>
                <c:pt idx="517">
                  <c:v>3.6316109999999999</c:v>
                </c:pt>
                <c:pt idx="518">
                  <c:v>3.6368969999999998</c:v>
                </c:pt>
                <c:pt idx="519">
                  <c:v>3.6421779999999999</c:v>
                </c:pt>
                <c:pt idx="520">
                  <c:v>3.647456</c:v>
                </c:pt>
                <c:pt idx="521">
                  <c:v>3.6527289999999999</c:v>
                </c:pt>
                <c:pt idx="522">
                  <c:v>3.6579989999999998</c:v>
                </c:pt>
                <c:pt idx="523">
                  <c:v>3.663265</c:v>
                </c:pt>
                <c:pt idx="524">
                  <c:v>3.6685270000000001</c:v>
                </c:pt>
                <c:pt idx="525">
                  <c:v>3.6737850000000001</c:v>
                </c:pt>
                <c:pt idx="526">
                  <c:v>3.6790400000000001</c:v>
                </c:pt>
                <c:pt idx="527">
                  <c:v>3.6842899999999998</c:v>
                </c:pt>
                <c:pt idx="528">
                  <c:v>3.6895370000000001</c:v>
                </c:pt>
                <c:pt idx="529">
                  <c:v>3.6947800000000002</c:v>
                </c:pt>
                <c:pt idx="530">
                  <c:v>3.7000190000000002</c:v>
                </c:pt>
                <c:pt idx="531">
                  <c:v>3.705254</c:v>
                </c:pt>
                <c:pt idx="532">
                  <c:v>3.7104849999999998</c:v>
                </c:pt>
                <c:pt idx="533">
                  <c:v>3.715713</c:v>
                </c:pt>
                <c:pt idx="534">
                  <c:v>3.7209370000000002</c:v>
                </c:pt>
                <c:pt idx="535">
                  <c:v>3.7261570000000002</c:v>
                </c:pt>
                <c:pt idx="536">
                  <c:v>3.7313730000000001</c:v>
                </c:pt>
                <c:pt idx="537">
                  <c:v>3.7365849999999998</c:v>
                </c:pt>
                <c:pt idx="538">
                  <c:v>3.7417940000000001</c:v>
                </c:pt>
                <c:pt idx="539">
                  <c:v>3.7469990000000002</c:v>
                </c:pt>
                <c:pt idx="540">
                  <c:v>3.7522000000000002</c:v>
                </c:pt>
                <c:pt idx="541">
                  <c:v>3.7573979999999998</c:v>
                </c:pt>
                <c:pt idx="542">
                  <c:v>3.7625920000000002</c:v>
                </c:pt>
                <c:pt idx="543">
                  <c:v>3.767782</c:v>
                </c:pt>
                <c:pt idx="544">
                  <c:v>3.7729680000000001</c:v>
                </c:pt>
                <c:pt idx="545">
                  <c:v>3.7781509999999998</c:v>
                </c:pt>
                <c:pt idx="546">
                  <c:v>3.7833299999999999</c:v>
                </c:pt>
                <c:pt idx="547">
                  <c:v>3.7885059999999999</c:v>
                </c:pt>
                <c:pt idx="548">
                  <c:v>3.7936770000000002</c:v>
                </c:pt>
                <c:pt idx="549">
                  <c:v>3.7988460000000002</c:v>
                </c:pt>
                <c:pt idx="550">
                  <c:v>3.8040099999999999</c:v>
                </c:pt>
                <c:pt idx="551">
                  <c:v>3.8091710000000001</c:v>
                </c:pt>
                <c:pt idx="552">
                  <c:v>3.8143280000000002</c:v>
                </c:pt>
                <c:pt idx="553">
                  <c:v>3.8194819999999998</c:v>
                </c:pt>
                <c:pt idx="554">
                  <c:v>3.8246319999999998</c:v>
                </c:pt>
                <c:pt idx="555">
                  <c:v>3.8297780000000001</c:v>
                </c:pt>
                <c:pt idx="556">
                  <c:v>3.834921</c:v>
                </c:pt>
                <c:pt idx="557">
                  <c:v>3.8400599999999998</c:v>
                </c:pt>
                <c:pt idx="558">
                  <c:v>3.8451960000000001</c:v>
                </c:pt>
                <c:pt idx="559">
                  <c:v>3.8503280000000002</c:v>
                </c:pt>
                <c:pt idx="560">
                  <c:v>3.8554560000000002</c:v>
                </c:pt>
                <c:pt idx="561">
                  <c:v>3.8605809999999998</c:v>
                </c:pt>
                <c:pt idx="562">
                  <c:v>3.8657029999999999</c:v>
                </c:pt>
                <c:pt idx="563">
                  <c:v>3.8708200000000001</c:v>
                </c:pt>
                <c:pt idx="564">
                  <c:v>3.8759350000000001</c:v>
                </c:pt>
                <c:pt idx="565">
                  <c:v>3.881046</c:v>
                </c:pt>
                <c:pt idx="566">
                  <c:v>3.8861530000000002</c:v>
                </c:pt>
                <c:pt idx="567">
                  <c:v>3.891257</c:v>
                </c:pt>
                <c:pt idx="568">
                  <c:v>3.8963570000000001</c:v>
                </c:pt>
                <c:pt idx="569">
                  <c:v>3.9014540000000002</c:v>
                </c:pt>
                <c:pt idx="570">
                  <c:v>3.9065470000000002</c:v>
                </c:pt>
                <c:pt idx="571">
                  <c:v>3.9116369999999998</c:v>
                </c:pt>
                <c:pt idx="572">
                  <c:v>3.9167239999999999</c:v>
                </c:pt>
                <c:pt idx="573">
                  <c:v>3.9218069999999998</c:v>
                </c:pt>
                <c:pt idx="574">
                  <c:v>3.9268860000000001</c:v>
                </c:pt>
                <c:pt idx="575">
                  <c:v>3.931962</c:v>
                </c:pt>
                <c:pt idx="576">
                  <c:v>3.9370349999999998</c:v>
                </c:pt>
                <c:pt idx="577">
                  <c:v>3.9421040000000001</c:v>
                </c:pt>
                <c:pt idx="578">
                  <c:v>3.9471699999999998</c:v>
                </c:pt>
                <c:pt idx="579">
                  <c:v>3.952232</c:v>
                </c:pt>
                <c:pt idx="580">
                  <c:v>3.9572919999999998</c:v>
                </c:pt>
                <c:pt idx="581">
                  <c:v>3.9623469999999998</c:v>
                </c:pt>
                <c:pt idx="582">
                  <c:v>3.9673989999999999</c:v>
                </c:pt>
                <c:pt idx="583">
                  <c:v>3.972448</c:v>
                </c:pt>
                <c:pt idx="584">
                  <c:v>3.9774940000000001</c:v>
                </c:pt>
                <c:pt idx="585">
                  <c:v>3.9825360000000001</c:v>
                </c:pt>
                <c:pt idx="586">
                  <c:v>3.9875750000000001</c:v>
                </c:pt>
                <c:pt idx="587">
                  <c:v>3.99261</c:v>
                </c:pt>
                <c:pt idx="588">
                  <c:v>3.9976419999999999</c:v>
                </c:pt>
                <c:pt idx="589">
                  <c:v>4.0026710000000003</c:v>
                </c:pt>
                <c:pt idx="590">
                  <c:v>4.0076970000000003</c:v>
                </c:pt>
                <c:pt idx="591">
                  <c:v>4.0127189999999997</c:v>
                </c:pt>
                <c:pt idx="592">
                  <c:v>4.0177379999999996</c:v>
                </c:pt>
                <c:pt idx="593">
                  <c:v>4.0227529999999998</c:v>
                </c:pt>
                <c:pt idx="594">
                  <c:v>4.0277659999999997</c:v>
                </c:pt>
                <c:pt idx="595">
                  <c:v>4.032775</c:v>
                </c:pt>
                <c:pt idx="596">
                  <c:v>4.0377799999999997</c:v>
                </c:pt>
                <c:pt idx="597">
                  <c:v>4.042783</c:v>
                </c:pt>
                <c:pt idx="598">
                  <c:v>4.0477819999999998</c:v>
                </c:pt>
                <c:pt idx="599">
                  <c:v>4.052778</c:v>
                </c:pt>
                <c:pt idx="600">
                  <c:v>4.0577709999999998</c:v>
                </c:pt>
                <c:pt idx="601">
                  <c:v>4.0627599999999999</c:v>
                </c:pt>
                <c:pt idx="602">
                  <c:v>4.0677469999999998</c:v>
                </c:pt>
                <c:pt idx="603">
                  <c:v>4.07273</c:v>
                </c:pt>
                <c:pt idx="604">
                  <c:v>4.0777089999999996</c:v>
                </c:pt>
                <c:pt idx="605">
                  <c:v>4.0826859999999998</c:v>
                </c:pt>
                <c:pt idx="606">
                  <c:v>4.0876590000000004</c:v>
                </c:pt>
                <c:pt idx="607">
                  <c:v>4.0926289999999996</c:v>
                </c:pt>
                <c:pt idx="608">
                  <c:v>4.0975960000000002</c:v>
                </c:pt>
                <c:pt idx="609">
                  <c:v>4.1025600000000004</c:v>
                </c:pt>
                <c:pt idx="610">
                  <c:v>4.1075210000000002</c:v>
                </c:pt>
                <c:pt idx="611">
                  <c:v>4.1124780000000003</c:v>
                </c:pt>
                <c:pt idx="612">
                  <c:v>4.1174330000000001</c:v>
                </c:pt>
                <c:pt idx="613">
                  <c:v>4.1223840000000003</c:v>
                </c:pt>
                <c:pt idx="614">
                  <c:v>4.127332</c:v>
                </c:pt>
                <c:pt idx="615">
                  <c:v>4.1322770000000002</c:v>
                </c:pt>
                <c:pt idx="616">
                  <c:v>4.137219</c:v>
                </c:pt>
                <c:pt idx="617">
                  <c:v>4.1421570000000001</c:v>
                </c:pt>
                <c:pt idx="618">
                  <c:v>4.1470929999999999</c:v>
                </c:pt>
                <c:pt idx="619">
                  <c:v>4.1520250000000001</c:v>
                </c:pt>
                <c:pt idx="620">
                  <c:v>4.156955</c:v>
                </c:pt>
                <c:pt idx="621">
                  <c:v>4.1618810000000002</c:v>
                </c:pt>
                <c:pt idx="622">
                  <c:v>4.166804</c:v>
                </c:pt>
                <c:pt idx="623">
                  <c:v>4.1717240000000002</c:v>
                </c:pt>
                <c:pt idx="624">
                  <c:v>4.176641</c:v>
                </c:pt>
                <c:pt idx="625">
                  <c:v>4.1815550000000004</c:v>
                </c:pt>
                <c:pt idx="626">
                  <c:v>4.1864660000000002</c:v>
                </c:pt>
                <c:pt idx="627">
                  <c:v>4.1913729999999996</c:v>
                </c:pt>
                <c:pt idx="628">
                  <c:v>4.1962780000000004</c:v>
                </c:pt>
                <c:pt idx="629">
                  <c:v>4.2011799999999999</c:v>
                </c:pt>
                <c:pt idx="630">
                  <c:v>4.2060779999999998</c:v>
                </c:pt>
                <c:pt idx="631">
                  <c:v>4.2109740000000002</c:v>
                </c:pt>
                <c:pt idx="632">
                  <c:v>4.2158670000000003</c:v>
                </c:pt>
                <c:pt idx="633">
                  <c:v>4.2207559999999997</c:v>
                </c:pt>
                <c:pt idx="634">
                  <c:v>4.2256429999999998</c:v>
                </c:pt>
                <c:pt idx="635">
                  <c:v>4.2305260000000002</c:v>
                </c:pt>
                <c:pt idx="636">
                  <c:v>4.2354070000000004</c:v>
                </c:pt>
                <c:pt idx="637">
                  <c:v>4.2402850000000001</c:v>
                </c:pt>
                <c:pt idx="638">
                  <c:v>4.2451590000000001</c:v>
                </c:pt>
                <c:pt idx="639">
                  <c:v>4.2500309999999999</c:v>
                </c:pt>
                <c:pt idx="640">
                  <c:v>4.2549000000000001</c:v>
                </c:pt>
                <c:pt idx="641">
                  <c:v>4.2597649999999998</c:v>
                </c:pt>
                <c:pt idx="642">
                  <c:v>4.2646280000000001</c:v>
                </c:pt>
                <c:pt idx="643">
                  <c:v>4.2694879999999999</c:v>
                </c:pt>
                <c:pt idx="644">
                  <c:v>4.2743450000000003</c:v>
                </c:pt>
                <c:pt idx="645">
                  <c:v>4.2791990000000002</c:v>
                </c:pt>
                <c:pt idx="646">
                  <c:v>4.2840499999999997</c:v>
                </c:pt>
                <c:pt idx="647">
                  <c:v>4.2888979999999997</c:v>
                </c:pt>
                <c:pt idx="648">
                  <c:v>4.2937430000000001</c:v>
                </c:pt>
                <c:pt idx="649">
                  <c:v>4.2985850000000001</c:v>
                </c:pt>
                <c:pt idx="650">
                  <c:v>4.3034239999999997</c:v>
                </c:pt>
                <c:pt idx="651">
                  <c:v>4.3082609999999999</c:v>
                </c:pt>
                <c:pt idx="652">
                  <c:v>4.3130940000000004</c:v>
                </c:pt>
                <c:pt idx="653">
                  <c:v>4.3179249999999998</c:v>
                </c:pt>
                <c:pt idx="654">
                  <c:v>4.3227529999999996</c:v>
                </c:pt>
                <c:pt idx="655">
                  <c:v>4.3275779999999999</c:v>
                </c:pt>
                <c:pt idx="656">
                  <c:v>4.3323999999999998</c:v>
                </c:pt>
                <c:pt idx="657">
                  <c:v>4.3372190000000002</c:v>
                </c:pt>
                <c:pt idx="658">
                  <c:v>4.3420350000000001</c:v>
                </c:pt>
                <c:pt idx="659">
                  <c:v>4.3468489999999997</c:v>
                </c:pt>
                <c:pt idx="660">
                  <c:v>4.3516589999999997</c:v>
                </c:pt>
                <c:pt idx="661">
                  <c:v>4.3564670000000003</c:v>
                </c:pt>
                <c:pt idx="662">
                  <c:v>4.3612719999999996</c:v>
                </c:pt>
                <c:pt idx="663">
                  <c:v>4.3660740000000002</c:v>
                </c:pt>
                <c:pt idx="664">
                  <c:v>4.3708739999999997</c:v>
                </c:pt>
                <c:pt idx="665">
                  <c:v>4.3756700000000004</c:v>
                </c:pt>
                <c:pt idx="666">
                  <c:v>4.3804639999999999</c:v>
                </c:pt>
                <c:pt idx="667">
                  <c:v>4.3852549999999999</c:v>
                </c:pt>
                <c:pt idx="668">
                  <c:v>4.3900430000000004</c:v>
                </c:pt>
                <c:pt idx="669">
                  <c:v>4.3948280000000004</c:v>
                </c:pt>
                <c:pt idx="670">
                  <c:v>4.3996110000000002</c:v>
                </c:pt>
                <c:pt idx="671">
                  <c:v>4.4043900000000002</c:v>
                </c:pt>
                <c:pt idx="672">
                  <c:v>4.4091670000000001</c:v>
                </c:pt>
                <c:pt idx="673">
                  <c:v>4.4139419999999996</c:v>
                </c:pt>
                <c:pt idx="674">
                  <c:v>4.4187130000000003</c:v>
                </c:pt>
                <c:pt idx="675">
                  <c:v>4.4234819999999999</c:v>
                </c:pt>
                <c:pt idx="676">
                  <c:v>4.428248</c:v>
                </c:pt>
                <c:pt idx="677">
                  <c:v>4.4330109999999996</c:v>
                </c:pt>
                <c:pt idx="678">
                  <c:v>4.4377709999999997</c:v>
                </c:pt>
                <c:pt idx="679">
                  <c:v>4.4425290000000004</c:v>
                </c:pt>
                <c:pt idx="680">
                  <c:v>4.4472839999999998</c:v>
                </c:pt>
                <c:pt idx="681">
                  <c:v>4.4520359999999997</c:v>
                </c:pt>
                <c:pt idx="682">
                  <c:v>4.4567860000000001</c:v>
                </c:pt>
                <c:pt idx="683">
                  <c:v>4.4615330000000002</c:v>
                </c:pt>
                <c:pt idx="684">
                  <c:v>4.4662769999999998</c:v>
                </c:pt>
                <c:pt idx="685">
                  <c:v>4.4710190000000001</c:v>
                </c:pt>
                <c:pt idx="686">
                  <c:v>4.4757569999999998</c:v>
                </c:pt>
                <c:pt idx="687">
                  <c:v>4.4804930000000001</c:v>
                </c:pt>
                <c:pt idx="688">
                  <c:v>4.4852270000000001</c:v>
                </c:pt>
                <c:pt idx="689">
                  <c:v>4.4899579999999997</c:v>
                </c:pt>
                <c:pt idx="690">
                  <c:v>4.4946859999999997</c:v>
                </c:pt>
                <c:pt idx="691">
                  <c:v>4.4994110000000003</c:v>
                </c:pt>
                <c:pt idx="692">
                  <c:v>4.5041339999999996</c:v>
                </c:pt>
                <c:pt idx="693">
                  <c:v>4.5088540000000004</c:v>
                </c:pt>
                <c:pt idx="694">
                  <c:v>4.5135709999999998</c:v>
                </c:pt>
                <c:pt idx="695">
                  <c:v>4.5182859999999998</c:v>
                </c:pt>
                <c:pt idx="696">
                  <c:v>4.5229990000000004</c:v>
                </c:pt>
                <c:pt idx="697">
                  <c:v>4.5277079999999996</c:v>
                </c:pt>
                <c:pt idx="698">
                  <c:v>4.5324150000000003</c:v>
                </c:pt>
                <c:pt idx="699">
                  <c:v>4.5371189999999997</c:v>
                </c:pt>
                <c:pt idx="700">
                  <c:v>4.5418209999999997</c:v>
                </c:pt>
                <c:pt idx="701">
                  <c:v>4.5465200000000001</c:v>
                </c:pt>
                <c:pt idx="702">
                  <c:v>4.5512170000000003</c:v>
                </c:pt>
                <c:pt idx="703">
                  <c:v>4.5559099999999999</c:v>
                </c:pt>
                <c:pt idx="704">
                  <c:v>4.5606020000000003</c:v>
                </c:pt>
                <c:pt idx="705">
                  <c:v>4.5652900000000001</c:v>
                </c:pt>
                <c:pt idx="706">
                  <c:v>4.5699769999999997</c:v>
                </c:pt>
                <c:pt idx="707">
                  <c:v>4.5746599999999997</c:v>
                </c:pt>
                <c:pt idx="708">
                  <c:v>4.5793410000000003</c:v>
                </c:pt>
                <c:pt idx="709">
                  <c:v>4.5840199999999998</c:v>
                </c:pt>
                <c:pt idx="710">
                  <c:v>4.5886950000000004</c:v>
                </c:pt>
                <c:pt idx="711">
                  <c:v>4.593369</c:v>
                </c:pt>
                <c:pt idx="712">
                  <c:v>4.598039</c:v>
                </c:pt>
                <c:pt idx="713">
                  <c:v>4.6027079999999998</c:v>
                </c:pt>
                <c:pt idx="714">
                  <c:v>4.6073729999999999</c:v>
                </c:pt>
                <c:pt idx="715">
                  <c:v>4.6120359999999998</c:v>
                </c:pt>
                <c:pt idx="716">
                  <c:v>4.6166970000000003</c:v>
                </c:pt>
                <c:pt idx="717">
                  <c:v>4.6213550000000003</c:v>
                </c:pt>
                <c:pt idx="718">
                  <c:v>4.6260110000000001</c:v>
                </c:pt>
                <c:pt idx="719">
                  <c:v>4.6306640000000003</c:v>
                </c:pt>
                <c:pt idx="720">
                  <c:v>4.6353140000000002</c:v>
                </c:pt>
                <c:pt idx="721">
                  <c:v>4.6399619999999997</c:v>
                </c:pt>
                <c:pt idx="722">
                  <c:v>4.6446079999999998</c:v>
                </c:pt>
                <c:pt idx="723">
                  <c:v>4.6492509999999996</c:v>
                </c:pt>
                <c:pt idx="724">
                  <c:v>4.6538909999999998</c:v>
                </c:pt>
                <c:pt idx="725">
                  <c:v>4.6585289999999997</c:v>
                </c:pt>
                <c:pt idx="726">
                  <c:v>4.6631650000000002</c:v>
                </c:pt>
                <c:pt idx="727">
                  <c:v>4.6677980000000003</c:v>
                </c:pt>
                <c:pt idx="728">
                  <c:v>4.672428</c:v>
                </c:pt>
                <c:pt idx="729">
                  <c:v>4.6770569999999996</c:v>
                </c:pt>
                <c:pt idx="730">
                  <c:v>4.6816820000000003</c:v>
                </c:pt>
                <c:pt idx="731">
                  <c:v>4.6863060000000001</c:v>
                </c:pt>
                <c:pt idx="732">
                  <c:v>4.6909260000000002</c:v>
                </c:pt>
                <c:pt idx="733">
                  <c:v>4.6955450000000001</c:v>
                </c:pt>
                <c:pt idx="734">
                  <c:v>4.7001609999999996</c:v>
                </c:pt>
                <c:pt idx="735">
                  <c:v>4.7047739999999996</c:v>
                </c:pt>
                <c:pt idx="736">
                  <c:v>4.7093850000000002</c:v>
                </c:pt>
                <c:pt idx="737">
                  <c:v>4.7139939999999996</c:v>
                </c:pt>
                <c:pt idx="738">
                  <c:v>4.7186000000000003</c:v>
                </c:pt>
                <c:pt idx="739">
                  <c:v>4.723204</c:v>
                </c:pt>
                <c:pt idx="740">
                  <c:v>4.727805</c:v>
                </c:pt>
                <c:pt idx="741">
                  <c:v>4.7324039999999998</c:v>
                </c:pt>
                <c:pt idx="742">
                  <c:v>4.7370000000000001</c:v>
                </c:pt>
                <c:pt idx="743">
                  <c:v>4.7415940000000001</c:v>
                </c:pt>
                <c:pt idx="744">
                  <c:v>4.7461859999999998</c:v>
                </c:pt>
                <c:pt idx="745">
                  <c:v>4.7507760000000001</c:v>
                </c:pt>
                <c:pt idx="746">
                  <c:v>4.755363</c:v>
                </c:pt>
                <c:pt idx="747">
                  <c:v>4.7599470000000004</c:v>
                </c:pt>
                <c:pt idx="748">
                  <c:v>4.7645289999999996</c:v>
                </c:pt>
                <c:pt idx="749">
                  <c:v>4.7691090000000003</c:v>
                </c:pt>
                <c:pt idx="750">
                  <c:v>4.7736869999999998</c:v>
                </c:pt>
                <c:pt idx="751">
                  <c:v>4.7782619999999998</c:v>
                </c:pt>
                <c:pt idx="752">
                  <c:v>4.7828340000000003</c:v>
                </c:pt>
                <c:pt idx="753">
                  <c:v>4.7874049999999997</c:v>
                </c:pt>
                <c:pt idx="754">
                  <c:v>4.7919729999999996</c:v>
                </c:pt>
                <c:pt idx="755">
                  <c:v>4.7965390000000001</c:v>
                </c:pt>
                <c:pt idx="756">
                  <c:v>4.8011020000000002</c:v>
                </c:pt>
                <c:pt idx="757">
                  <c:v>4.805663</c:v>
                </c:pt>
                <c:pt idx="758">
                  <c:v>4.8102220000000004</c:v>
                </c:pt>
                <c:pt idx="759">
                  <c:v>4.8147779999999996</c:v>
                </c:pt>
                <c:pt idx="760">
                  <c:v>4.8193320000000002</c:v>
                </c:pt>
                <c:pt idx="761">
                  <c:v>4.8238839999999996</c:v>
                </c:pt>
                <c:pt idx="762">
                  <c:v>4.8284330000000004</c:v>
                </c:pt>
                <c:pt idx="763">
                  <c:v>4.8329800000000001</c:v>
                </c:pt>
                <c:pt idx="764">
                  <c:v>4.8375250000000003</c:v>
                </c:pt>
                <c:pt idx="765">
                  <c:v>4.8420680000000003</c:v>
                </c:pt>
                <c:pt idx="766">
                  <c:v>4.8466079999999998</c:v>
                </c:pt>
                <c:pt idx="767">
                  <c:v>4.851146</c:v>
                </c:pt>
                <c:pt idx="768">
                  <c:v>4.8556809999999997</c:v>
                </c:pt>
                <c:pt idx="769">
                  <c:v>4.8602150000000002</c:v>
                </c:pt>
                <c:pt idx="770">
                  <c:v>4.8647460000000002</c:v>
                </c:pt>
                <c:pt idx="771">
                  <c:v>4.8692739999999999</c:v>
                </c:pt>
                <c:pt idx="772">
                  <c:v>4.8738010000000003</c:v>
                </c:pt>
                <c:pt idx="773">
                  <c:v>4.8783250000000002</c:v>
                </c:pt>
                <c:pt idx="774">
                  <c:v>4.8828469999999999</c:v>
                </c:pt>
                <c:pt idx="775">
                  <c:v>4.8873670000000002</c:v>
                </c:pt>
                <c:pt idx="776">
                  <c:v>4.8918840000000001</c:v>
                </c:pt>
                <c:pt idx="777">
                  <c:v>4.8963999999999999</c:v>
                </c:pt>
                <c:pt idx="778">
                  <c:v>4.9009119999999999</c:v>
                </c:pt>
                <c:pt idx="779">
                  <c:v>4.9054229999999999</c:v>
                </c:pt>
                <c:pt idx="780">
                  <c:v>4.9099320000000004</c:v>
                </c:pt>
                <c:pt idx="781">
                  <c:v>4.9144379999999996</c:v>
                </c:pt>
                <c:pt idx="782">
                  <c:v>4.9189420000000004</c:v>
                </c:pt>
                <c:pt idx="783">
                  <c:v>4.9234439999999999</c:v>
                </c:pt>
                <c:pt idx="784">
                  <c:v>4.927943</c:v>
                </c:pt>
                <c:pt idx="785">
                  <c:v>4.9324409999999999</c:v>
                </c:pt>
                <c:pt idx="786">
                  <c:v>4.9369360000000002</c:v>
                </c:pt>
                <c:pt idx="787">
                  <c:v>4.9414290000000003</c:v>
                </c:pt>
                <c:pt idx="788">
                  <c:v>4.945919</c:v>
                </c:pt>
                <c:pt idx="789">
                  <c:v>4.9504080000000004</c:v>
                </c:pt>
                <c:pt idx="790">
                  <c:v>4.9548940000000004</c:v>
                </c:pt>
                <c:pt idx="791">
                  <c:v>4.9593780000000001</c:v>
                </c:pt>
                <c:pt idx="792">
                  <c:v>4.9638600000000004</c:v>
                </c:pt>
                <c:pt idx="793">
                  <c:v>4.9683400000000004</c:v>
                </c:pt>
                <c:pt idx="794">
                  <c:v>4.9728180000000002</c:v>
                </c:pt>
                <c:pt idx="795">
                  <c:v>4.9772930000000004</c:v>
                </c:pt>
                <c:pt idx="796">
                  <c:v>4.9817660000000004</c:v>
                </c:pt>
                <c:pt idx="797">
                  <c:v>4.986237</c:v>
                </c:pt>
                <c:pt idx="798">
                  <c:v>4.9907060000000003</c:v>
                </c:pt>
                <c:pt idx="799">
                  <c:v>4.9951730000000003</c:v>
                </c:pt>
                <c:pt idx="800">
                  <c:v>4.9996369999999999</c:v>
                </c:pt>
                <c:pt idx="801">
                  <c:v>5.0041000000000002</c:v>
                </c:pt>
                <c:pt idx="802">
                  <c:v>5.0085600000000001</c:v>
                </c:pt>
                <c:pt idx="803">
                  <c:v>5.0130179999999998</c:v>
                </c:pt>
                <c:pt idx="804">
                  <c:v>5.017474</c:v>
                </c:pt>
                <c:pt idx="805">
                  <c:v>5.0219279999999999</c:v>
                </c:pt>
                <c:pt idx="806">
                  <c:v>5.0263799999999996</c:v>
                </c:pt>
                <c:pt idx="807">
                  <c:v>5.0308289999999998</c:v>
                </c:pt>
                <c:pt idx="808">
                  <c:v>5.0352769999999998</c:v>
                </c:pt>
                <c:pt idx="809">
                  <c:v>5.0397220000000003</c:v>
                </c:pt>
                <c:pt idx="810">
                  <c:v>5.0441649999999996</c:v>
                </c:pt>
                <c:pt idx="811">
                  <c:v>5.0486060000000004</c:v>
                </c:pt>
                <c:pt idx="812">
                  <c:v>5.053045</c:v>
                </c:pt>
                <c:pt idx="813">
                  <c:v>5.0574820000000003</c:v>
                </c:pt>
                <c:pt idx="814">
                  <c:v>5.0619160000000001</c:v>
                </c:pt>
                <c:pt idx="815">
                  <c:v>5.0663489999999998</c:v>
                </c:pt>
                <c:pt idx="816">
                  <c:v>5.0707800000000001</c:v>
                </c:pt>
                <c:pt idx="817">
                  <c:v>5.0752079999999999</c:v>
                </c:pt>
                <c:pt idx="818">
                  <c:v>5.0796340000000004</c:v>
                </c:pt>
                <c:pt idx="819">
                  <c:v>5.0840579999999997</c:v>
                </c:pt>
                <c:pt idx="820">
                  <c:v>5.0884809999999998</c:v>
                </c:pt>
                <c:pt idx="821">
                  <c:v>5.0929010000000003</c:v>
                </c:pt>
                <c:pt idx="822">
                  <c:v>5.0973189999999997</c:v>
                </c:pt>
                <c:pt idx="823">
                  <c:v>5.1017340000000004</c:v>
                </c:pt>
                <c:pt idx="824">
                  <c:v>5.1061480000000001</c:v>
                </c:pt>
                <c:pt idx="825">
                  <c:v>5.1105600000000004</c:v>
                </c:pt>
                <c:pt idx="826">
                  <c:v>5.1149699999999996</c:v>
                </c:pt>
                <c:pt idx="827">
                  <c:v>5.1193770000000001</c:v>
                </c:pt>
                <c:pt idx="828">
                  <c:v>5.1237830000000004</c:v>
                </c:pt>
                <c:pt idx="829">
                  <c:v>5.1281860000000004</c:v>
                </c:pt>
                <c:pt idx="830">
                  <c:v>5.1325880000000002</c:v>
                </c:pt>
                <c:pt idx="831">
                  <c:v>5.1369870000000004</c:v>
                </c:pt>
                <c:pt idx="832">
                  <c:v>5.1413840000000004</c:v>
                </c:pt>
                <c:pt idx="833">
                  <c:v>5.1457800000000002</c:v>
                </c:pt>
                <c:pt idx="834">
                  <c:v>5.1501729999999997</c:v>
                </c:pt>
                <c:pt idx="835">
                  <c:v>5.1545639999999997</c:v>
                </c:pt>
                <c:pt idx="836">
                  <c:v>5.1589530000000003</c:v>
                </c:pt>
                <c:pt idx="837">
                  <c:v>5.163341</c:v>
                </c:pt>
                <c:pt idx="838">
                  <c:v>5.167726</c:v>
                </c:pt>
                <c:pt idx="839">
                  <c:v>5.1721089999999998</c:v>
                </c:pt>
                <c:pt idx="840">
                  <c:v>5.1764900000000003</c:v>
                </c:pt>
                <c:pt idx="841">
                  <c:v>5.1808690000000004</c:v>
                </c:pt>
                <c:pt idx="842">
                  <c:v>5.1852460000000002</c:v>
                </c:pt>
                <c:pt idx="843">
                  <c:v>5.1896209999999998</c:v>
                </c:pt>
                <c:pt idx="844">
                  <c:v>5.193994</c:v>
                </c:pt>
                <c:pt idx="845">
                  <c:v>5.1983649999999999</c:v>
                </c:pt>
                <c:pt idx="846">
                  <c:v>5.2027340000000004</c:v>
                </c:pt>
                <c:pt idx="847">
                  <c:v>5.2071009999999998</c:v>
                </c:pt>
                <c:pt idx="848">
                  <c:v>5.2114659999999997</c:v>
                </c:pt>
                <c:pt idx="849">
                  <c:v>5.2158290000000003</c:v>
                </c:pt>
                <c:pt idx="850">
                  <c:v>5.2201899999999997</c:v>
                </c:pt>
                <c:pt idx="851">
                  <c:v>5.2245489999999997</c:v>
                </c:pt>
                <c:pt idx="852">
                  <c:v>5.2289060000000003</c:v>
                </c:pt>
                <c:pt idx="853">
                  <c:v>5.2332619999999999</c:v>
                </c:pt>
                <c:pt idx="854">
                  <c:v>5.2376149999999999</c:v>
                </c:pt>
                <c:pt idx="855">
                  <c:v>5.2419659999999997</c:v>
                </c:pt>
                <c:pt idx="856">
                  <c:v>5.2463150000000001</c:v>
                </c:pt>
                <c:pt idx="857">
                  <c:v>5.2506620000000002</c:v>
                </c:pt>
                <c:pt idx="858">
                  <c:v>5.255007</c:v>
                </c:pt>
                <c:pt idx="859">
                  <c:v>5.2593509999999997</c:v>
                </c:pt>
                <c:pt idx="860">
                  <c:v>5.2636919999999998</c:v>
                </c:pt>
                <c:pt idx="861">
                  <c:v>5.2680309999999997</c:v>
                </c:pt>
                <c:pt idx="862">
                  <c:v>5.2723690000000003</c:v>
                </c:pt>
                <c:pt idx="863">
                  <c:v>5.2767039999999996</c:v>
                </c:pt>
                <c:pt idx="864">
                  <c:v>5.2810379999999997</c:v>
                </c:pt>
                <c:pt idx="865">
                  <c:v>5.2853690000000002</c:v>
                </c:pt>
                <c:pt idx="866">
                  <c:v>5.2896989999999997</c:v>
                </c:pt>
                <c:pt idx="867">
                  <c:v>5.2940269999999998</c:v>
                </c:pt>
                <c:pt idx="868">
                  <c:v>5.2983520000000004</c:v>
                </c:pt>
                <c:pt idx="869">
                  <c:v>5.3026759999999999</c:v>
                </c:pt>
                <c:pt idx="870">
                  <c:v>5.3069980000000001</c:v>
                </c:pt>
                <c:pt idx="871">
                  <c:v>5.311318</c:v>
                </c:pt>
                <c:pt idx="872">
                  <c:v>5.3156359999999996</c:v>
                </c:pt>
                <c:pt idx="873">
                  <c:v>5.3199519999999998</c:v>
                </c:pt>
                <c:pt idx="874">
                  <c:v>5.3242659999999997</c:v>
                </c:pt>
                <c:pt idx="875">
                  <c:v>5.3285790000000004</c:v>
                </c:pt>
                <c:pt idx="876">
                  <c:v>5.3328889999999998</c:v>
                </c:pt>
                <c:pt idx="877">
                  <c:v>5.3371969999999997</c:v>
                </c:pt>
                <c:pt idx="878">
                  <c:v>5.3415039999999996</c:v>
                </c:pt>
                <c:pt idx="879">
                  <c:v>5.345809</c:v>
                </c:pt>
                <c:pt idx="880">
                  <c:v>5.3501110000000001</c:v>
                </c:pt>
                <c:pt idx="881">
                  <c:v>5.3544119999999999</c:v>
                </c:pt>
                <c:pt idx="882">
                  <c:v>5.3587109999999996</c:v>
                </c:pt>
                <c:pt idx="883">
                  <c:v>5.3630079999999998</c:v>
                </c:pt>
                <c:pt idx="884">
                  <c:v>5.3673029999999997</c:v>
                </c:pt>
                <c:pt idx="885">
                  <c:v>5.3715960000000003</c:v>
                </c:pt>
                <c:pt idx="886">
                  <c:v>5.3758879999999998</c:v>
                </c:pt>
                <c:pt idx="887">
                  <c:v>5.3801769999999998</c:v>
                </c:pt>
                <c:pt idx="888">
                  <c:v>5.3844649999999996</c:v>
                </c:pt>
                <c:pt idx="889">
                  <c:v>5.3887510000000001</c:v>
                </c:pt>
                <c:pt idx="890">
                  <c:v>5.3930340000000001</c:v>
                </c:pt>
                <c:pt idx="891">
                  <c:v>5.397316</c:v>
                </c:pt>
                <c:pt idx="892">
                  <c:v>5.4015959999999996</c:v>
                </c:pt>
                <c:pt idx="893">
                  <c:v>5.405875</c:v>
                </c:pt>
                <c:pt idx="894">
                  <c:v>5.4101509999999999</c:v>
                </c:pt>
                <c:pt idx="895">
                  <c:v>5.4144249999999996</c:v>
                </c:pt>
                <c:pt idx="896">
                  <c:v>5.418698</c:v>
                </c:pt>
                <c:pt idx="897">
                  <c:v>5.4229690000000002</c:v>
                </c:pt>
                <c:pt idx="898">
                  <c:v>5.427238</c:v>
                </c:pt>
                <c:pt idx="899">
                  <c:v>5.4315049999999996</c:v>
                </c:pt>
                <c:pt idx="900">
                  <c:v>5.4357699999999998</c:v>
                </c:pt>
                <c:pt idx="901">
                  <c:v>5.4400329999999997</c:v>
                </c:pt>
                <c:pt idx="902">
                  <c:v>5.4442950000000003</c:v>
                </c:pt>
                <c:pt idx="903">
                  <c:v>5.4485539999999997</c:v>
                </c:pt>
                <c:pt idx="904">
                  <c:v>5.4528119999999998</c:v>
                </c:pt>
                <c:pt idx="905">
                  <c:v>5.4570679999999996</c:v>
                </c:pt>
                <c:pt idx="906">
                  <c:v>5.461322</c:v>
                </c:pt>
                <c:pt idx="907">
                  <c:v>5.4655750000000003</c:v>
                </c:pt>
                <c:pt idx="908">
                  <c:v>5.4698250000000002</c:v>
                </c:pt>
                <c:pt idx="909">
                  <c:v>5.4740739999999999</c:v>
                </c:pt>
                <c:pt idx="910">
                  <c:v>5.4783200000000001</c:v>
                </c:pt>
                <c:pt idx="911">
                  <c:v>5.4825650000000001</c:v>
                </c:pt>
                <c:pt idx="912">
                  <c:v>5.4868079999999999</c:v>
                </c:pt>
                <c:pt idx="913">
                  <c:v>5.4910500000000004</c:v>
                </c:pt>
                <c:pt idx="914">
                  <c:v>5.4952889999999996</c:v>
                </c:pt>
                <c:pt idx="915">
                  <c:v>5.4995269999999996</c:v>
                </c:pt>
                <c:pt idx="916">
                  <c:v>5.5037630000000002</c:v>
                </c:pt>
                <c:pt idx="917">
                  <c:v>5.5079969999999996</c:v>
                </c:pt>
                <c:pt idx="918">
                  <c:v>5.5122289999999996</c:v>
                </c:pt>
                <c:pt idx="919">
                  <c:v>5.5164590000000002</c:v>
                </c:pt>
                <c:pt idx="920">
                  <c:v>5.5206879999999998</c:v>
                </c:pt>
                <c:pt idx="921">
                  <c:v>5.524915</c:v>
                </c:pt>
                <c:pt idx="922">
                  <c:v>5.5291399999999999</c:v>
                </c:pt>
                <c:pt idx="923">
                  <c:v>5.5333629999999996</c:v>
                </c:pt>
                <c:pt idx="924">
                  <c:v>5.5375839999999998</c:v>
                </c:pt>
                <c:pt idx="925">
                  <c:v>5.541804</c:v>
                </c:pt>
                <c:pt idx="926">
                  <c:v>5.5460219999999998</c:v>
                </c:pt>
                <c:pt idx="927">
                  <c:v>5.5502380000000002</c:v>
                </c:pt>
                <c:pt idx="928">
                  <c:v>5.5544520000000004</c:v>
                </c:pt>
                <c:pt idx="929">
                  <c:v>5.5586640000000003</c:v>
                </c:pt>
                <c:pt idx="930">
                  <c:v>5.562875</c:v>
                </c:pt>
                <c:pt idx="931">
                  <c:v>5.5670840000000004</c:v>
                </c:pt>
                <c:pt idx="932">
                  <c:v>5.5712910000000004</c:v>
                </c:pt>
                <c:pt idx="933">
                  <c:v>5.5754960000000002</c:v>
                </c:pt>
                <c:pt idx="934">
                  <c:v>5.5796999999999999</c:v>
                </c:pt>
                <c:pt idx="935">
                  <c:v>5.5839020000000001</c:v>
                </c:pt>
                <c:pt idx="936">
                  <c:v>5.588101</c:v>
                </c:pt>
                <c:pt idx="937">
                  <c:v>5.5922999999999998</c:v>
                </c:pt>
                <c:pt idx="938">
                  <c:v>5.5964960000000001</c:v>
                </c:pt>
                <c:pt idx="939">
                  <c:v>5.6006910000000003</c:v>
                </c:pt>
                <c:pt idx="940">
                  <c:v>5.6048840000000002</c:v>
                </c:pt>
                <c:pt idx="941">
                  <c:v>5.6090749999999998</c:v>
                </c:pt>
                <c:pt idx="942">
                  <c:v>5.613264</c:v>
                </c:pt>
                <c:pt idx="943">
                  <c:v>5.6174520000000001</c:v>
                </c:pt>
                <c:pt idx="944">
                  <c:v>5.6216369999999998</c:v>
                </c:pt>
                <c:pt idx="945">
                  <c:v>5.6258210000000002</c:v>
                </c:pt>
                <c:pt idx="946">
                  <c:v>5.6300039999999996</c:v>
                </c:pt>
                <c:pt idx="947">
                  <c:v>5.6341840000000003</c:v>
                </c:pt>
                <c:pt idx="948">
                  <c:v>5.638363</c:v>
                </c:pt>
                <c:pt idx="949">
                  <c:v>5.6425400000000003</c:v>
                </c:pt>
                <c:pt idx="950">
                  <c:v>5.6467150000000004</c:v>
                </c:pt>
                <c:pt idx="951">
                  <c:v>5.6508890000000003</c:v>
                </c:pt>
                <c:pt idx="952">
                  <c:v>5.6550609999999999</c:v>
                </c:pt>
                <c:pt idx="953">
                  <c:v>5.6592310000000001</c:v>
                </c:pt>
                <c:pt idx="954">
                  <c:v>5.6633990000000001</c:v>
                </c:pt>
                <c:pt idx="955">
                  <c:v>5.6675659999999999</c:v>
                </c:pt>
                <c:pt idx="956">
                  <c:v>5.6717310000000003</c:v>
                </c:pt>
                <c:pt idx="957">
                  <c:v>5.6758940000000004</c:v>
                </c:pt>
                <c:pt idx="958">
                  <c:v>5.6800550000000003</c:v>
                </c:pt>
                <c:pt idx="959">
                  <c:v>5.684215</c:v>
                </c:pt>
                <c:pt idx="960">
                  <c:v>5.6883730000000003</c:v>
                </c:pt>
                <c:pt idx="961">
                  <c:v>5.6925290000000004</c:v>
                </c:pt>
                <c:pt idx="962">
                  <c:v>5.6966830000000002</c:v>
                </c:pt>
                <c:pt idx="963">
                  <c:v>5.7008359999999998</c:v>
                </c:pt>
                <c:pt idx="964">
                  <c:v>5.704987</c:v>
                </c:pt>
                <c:pt idx="965">
                  <c:v>5.709136</c:v>
                </c:pt>
                <c:pt idx="966">
                  <c:v>5.7132839999999998</c:v>
                </c:pt>
                <c:pt idx="967">
                  <c:v>5.7174290000000001</c:v>
                </c:pt>
                <c:pt idx="968">
                  <c:v>5.7215740000000004</c:v>
                </c:pt>
                <c:pt idx="969">
                  <c:v>5.7257160000000002</c:v>
                </c:pt>
                <c:pt idx="970">
                  <c:v>5.729857</c:v>
                </c:pt>
                <c:pt idx="971">
                  <c:v>5.7339960000000003</c:v>
                </c:pt>
                <c:pt idx="972">
                  <c:v>5.7381330000000004</c:v>
                </c:pt>
                <c:pt idx="973">
                  <c:v>5.7422680000000001</c:v>
                </c:pt>
                <c:pt idx="974">
                  <c:v>5.7464019999999998</c:v>
                </c:pt>
                <c:pt idx="975">
                  <c:v>5.750534</c:v>
                </c:pt>
                <c:pt idx="976">
                  <c:v>5.7546650000000001</c:v>
                </c:pt>
                <c:pt idx="977">
                  <c:v>5.7587929999999998</c:v>
                </c:pt>
                <c:pt idx="978">
                  <c:v>5.7629200000000003</c:v>
                </c:pt>
                <c:pt idx="979">
                  <c:v>5.7670459999999997</c:v>
                </c:pt>
                <c:pt idx="980">
                  <c:v>5.7711690000000004</c:v>
                </c:pt>
                <c:pt idx="981">
                  <c:v>5.7752910000000002</c:v>
                </c:pt>
                <c:pt idx="982">
                  <c:v>5.7794109999999996</c:v>
                </c:pt>
                <c:pt idx="983">
                  <c:v>5.7835299999999998</c:v>
                </c:pt>
                <c:pt idx="984">
                  <c:v>5.7876459999999996</c:v>
                </c:pt>
                <c:pt idx="985">
                  <c:v>5.7917620000000003</c:v>
                </c:pt>
                <c:pt idx="986">
                  <c:v>5.7958749999999997</c:v>
                </c:pt>
                <c:pt idx="987">
                  <c:v>5.7999869999999998</c:v>
                </c:pt>
                <c:pt idx="988">
                  <c:v>5.8040969999999996</c:v>
                </c:pt>
                <c:pt idx="989">
                  <c:v>5.8082050000000001</c:v>
                </c:pt>
                <c:pt idx="990">
                  <c:v>5.8123120000000004</c:v>
                </c:pt>
                <c:pt idx="991">
                  <c:v>5.8164170000000004</c:v>
                </c:pt>
                <c:pt idx="992">
                  <c:v>5.8205200000000001</c:v>
                </c:pt>
                <c:pt idx="993">
                  <c:v>5.8246209999999996</c:v>
                </c:pt>
                <c:pt idx="994">
                  <c:v>5.8287209999999998</c:v>
                </c:pt>
                <c:pt idx="995">
                  <c:v>5.8328189999999998</c:v>
                </c:pt>
                <c:pt idx="996">
                  <c:v>5.8369160000000004</c:v>
                </c:pt>
                <c:pt idx="997">
                  <c:v>5.841011</c:v>
                </c:pt>
                <c:pt idx="998">
                  <c:v>5.8451040000000001</c:v>
                </c:pt>
                <c:pt idx="999">
                  <c:v>5.8491960000000001</c:v>
                </c:pt>
                <c:pt idx="1000">
                  <c:v>5.8532849999999996</c:v>
                </c:pt>
                <c:pt idx="1001">
                  <c:v>5.8573729999999999</c:v>
                </c:pt>
                <c:pt idx="1002">
                  <c:v>5.8614600000000001</c:v>
                </c:pt>
                <c:pt idx="1003">
                  <c:v>5.865545</c:v>
                </c:pt>
                <c:pt idx="1004">
                  <c:v>5.8696279999999996</c:v>
                </c:pt>
                <c:pt idx="1005">
                  <c:v>5.8737089999999998</c:v>
                </c:pt>
                <c:pt idx="1006">
                  <c:v>5.8777889999999999</c:v>
                </c:pt>
                <c:pt idx="1007">
                  <c:v>5.8818669999999997</c:v>
                </c:pt>
                <c:pt idx="1008">
                  <c:v>5.8859440000000003</c:v>
                </c:pt>
                <c:pt idx="1009">
                  <c:v>5.8900189999999997</c:v>
                </c:pt>
                <c:pt idx="1010">
                  <c:v>5.8940919999999997</c:v>
                </c:pt>
                <c:pt idx="1011">
                  <c:v>5.8981630000000003</c:v>
                </c:pt>
                <c:pt idx="1012">
                  <c:v>5.9022329999999998</c:v>
                </c:pt>
                <c:pt idx="1013">
                  <c:v>5.906301</c:v>
                </c:pt>
                <c:pt idx="1014">
                  <c:v>5.9103680000000001</c:v>
                </c:pt>
                <c:pt idx="1015">
                  <c:v>5.9144319999999997</c:v>
                </c:pt>
                <c:pt idx="1016">
                  <c:v>5.9184960000000002</c:v>
                </c:pt>
                <c:pt idx="1017">
                  <c:v>5.9225570000000003</c:v>
                </c:pt>
                <c:pt idx="1018">
                  <c:v>5.9266170000000002</c:v>
                </c:pt>
                <c:pt idx="1019">
                  <c:v>5.9306749999999999</c:v>
                </c:pt>
                <c:pt idx="1020">
                  <c:v>5.9347320000000003</c:v>
                </c:pt>
                <c:pt idx="1021">
                  <c:v>5.9387860000000003</c:v>
                </c:pt>
                <c:pt idx="1022">
                  <c:v>5.9428400000000003</c:v>
                </c:pt>
                <c:pt idx="1023">
                  <c:v>5.9468909999999999</c:v>
                </c:pt>
                <c:pt idx="1024">
                  <c:v>5.9509410000000003</c:v>
                </c:pt>
                <c:pt idx="1025">
                  <c:v>5.9549899999999996</c:v>
                </c:pt>
                <c:pt idx="1026">
                  <c:v>5.9590360000000002</c:v>
                </c:pt>
                <c:pt idx="1027">
                  <c:v>5.9630809999999999</c:v>
                </c:pt>
                <c:pt idx="1028">
                  <c:v>5.9671250000000002</c:v>
                </c:pt>
                <c:pt idx="1029">
                  <c:v>5.9711660000000002</c:v>
                </c:pt>
                <c:pt idx="1030">
                  <c:v>5.975206</c:v>
                </c:pt>
                <c:pt idx="1031">
                  <c:v>5.9792449999999997</c:v>
                </c:pt>
                <c:pt idx="1032">
                  <c:v>5.9832809999999998</c:v>
                </c:pt>
                <c:pt idx="1033">
                  <c:v>5.987317</c:v>
                </c:pt>
                <c:pt idx="1034">
                  <c:v>5.9913499999999997</c:v>
                </c:pt>
                <c:pt idx="1035">
                  <c:v>5.9953820000000002</c:v>
                </c:pt>
                <c:pt idx="1036">
                  <c:v>5.9994120000000004</c:v>
                </c:pt>
                <c:pt idx="1037">
                  <c:v>6.0034409999999996</c:v>
                </c:pt>
                <c:pt idx="1038">
                  <c:v>6.0074680000000003</c:v>
                </c:pt>
                <c:pt idx="1039">
                  <c:v>6.0114929999999998</c:v>
                </c:pt>
                <c:pt idx="1040">
                  <c:v>6.015517</c:v>
                </c:pt>
                <c:pt idx="1041">
                  <c:v>6.019539</c:v>
                </c:pt>
                <c:pt idx="1042">
                  <c:v>6.0235589999999997</c:v>
                </c:pt>
                <c:pt idx="1043">
                  <c:v>6.0275780000000001</c:v>
                </c:pt>
                <c:pt idx="1044">
                  <c:v>6.0315950000000003</c:v>
                </c:pt>
                <c:pt idx="1045">
                  <c:v>6.0356100000000001</c:v>
                </c:pt>
                <c:pt idx="1046">
                  <c:v>6.0396239999999999</c:v>
                </c:pt>
                <c:pt idx="1047">
                  <c:v>6.0436360000000002</c:v>
                </c:pt>
                <c:pt idx="1048">
                  <c:v>6.0476470000000004</c:v>
                </c:pt>
                <c:pt idx="1049">
                  <c:v>6.0516560000000004</c:v>
                </c:pt>
                <c:pt idx="1050">
                  <c:v>6.055663</c:v>
                </c:pt>
                <c:pt idx="1051">
                  <c:v>6.0596690000000004</c:v>
                </c:pt>
                <c:pt idx="1052">
                  <c:v>6.0636729999999996</c:v>
                </c:pt>
                <c:pt idx="1053">
                  <c:v>6.0676750000000004</c:v>
                </c:pt>
                <c:pt idx="1054">
                  <c:v>6.0716760000000001</c:v>
                </c:pt>
                <c:pt idx="1055">
                  <c:v>6.0756759999999996</c:v>
                </c:pt>
                <c:pt idx="1056">
                  <c:v>6.0796729999999997</c:v>
                </c:pt>
                <c:pt idx="1057">
                  <c:v>6.0836690000000004</c:v>
                </c:pt>
                <c:pt idx="1058">
                  <c:v>6.087663</c:v>
                </c:pt>
                <c:pt idx="1059">
                  <c:v>6.0916560000000004</c:v>
                </c:pt>
                <c:pt idx="1060">
                  <c:v>6.0956469999999996</c:v>
                </c:pt>
                <c:pt idx="1061">
                  <c:v>6.0996370000000004</c:v>
                </c:pt>
                <c:pt idx="1062">
                  <c:v>6.1036239999999999</c:v>
                </c:pt>
                <c:pt idx="1063">
                  <c:v>6.1076110000000003</c:v>
                </c:pt>
                <c:pt idx="1064">
                  <c:v>6.1115950000000003</c:v>
                </c:pt>
                <c:pt idx="1065">
                  <c:v>6.1155780000000002</c:v>
                </c:pt>
                <c:pt idx="1066">
                  <c:v>6.1195599999999999</c:v>
                </c:pt>
                <c:pt idx="1067">
                  <c:v>6.1235390000000001</c:v>
                </c:pt>
                <c:pt idx="1068">
                  <c:v>6.1275170000000001</c:v>
                </c:pt>
                <c:pt idx="1069">
                  <c:v>6.131494</c:v>
                </c:pt>
                <c:pt idx="1070">
                  <c:v>6.1354689999999996</c:v>
                </c:pt>
                <c:pt idx="1071">
                  <c:v>6.1394419999999998</c:v>
                </c:pt>
                <c:pt idx="1072">
                  <c:v>6.1434139999999999</c:v>
                </c:pt>
                <c:pt idx="1073">
                  <c:v>6.1473839999999997</c:v>
                </c:pt>
                <c:pt idx="1074">
                  <c:v>6.1513520000000002</c:v>
                </c:pt>
                <c:pt idx="1075">
                  <c:v>6.1553190000000004</c:v>
                </c:pt>
                <c:pt idx="1076">
                  <c:v>6.1592840000000004</c:v>
                </c:pt>
                <c:pt idx="1077">
                  <c:v>6.1632480000000003</c:v>
                </c:pt>
                <c:pt idx="1078">
                  <c:v>6.1672099999999999</c:v>
                </c:pt>
                <c:pt idx="1079">
                  <c:v>6.17117</c:v>
                </c:pt>
                <c:pt idx="1080">
                  <c:v>6.1751290000000001</c:v>
                </c:pt>
                <c:pt idx="1081">
                  <c:v>6.1790859999999999</c:v>
                </c:pt>
                <c:pt idx="1082">
                  <c:v>6.1830410000000002</c:v>
                </c:pt>
                <c:pt idx="1083">
                  <c:v>6.1869949999999996</c:v>
                </c:pt>
                <c:pt idx="1084">
                  <c:v>6.1909479999999997</c:v>
                </c:pt>
                <c:pt idx="1085">
                  <c:v>6.1948980000000002</c:v>
                </c:pt>
                <c:pt idx="1086">
                  <c:v>6.1988469999999998</c:v>
                </c:pt>
                <c:pt idx="1087">
                  <c:v>6.2027950000000001</c:v>
                </c:pt>
                <c:pt idx="1088">
                  <c:v>6.2067410000000001</c:v>
                </c:pt>
                <c:pt idx="1089">
                  <c:v>6.2106849999999998</c:v>
                </c:pt>
                <c:pt idx="1090">
                  <c:v>6.2146270000000001</c:v>
                </c:pt>
                <c:pt idx="1091">
                  <c:v>6.2185680000000003</c:v>
                </c:pt>
                <c:pt idx="1092">
                  <c:v>6.2225080000000004</c:v>
                </c:pt>
                <c:pt idx="1093">
                  <c:v>6.2264460000000001</c:v>
                </c:pt>
                <c:pt idx="1094">
                  <c:v>6.2303819999999996</c:v>
                </c:pt>
                <c:pt idx="1095">
                  <c:v>6.2343159999999997</c:v>
                </c:pt>
                <c:pt idx="1096">
                  <c:v>6.2382489999999997</c:v>
                </c:pt>
                <c:pt idx="1097">
                  <c:v>6.2421810000000004</c:v>
                </c:pt>
                <c:pt idx="1098">
                  <c:v>6.246111</c:v>
                </c:pt>
                <c:pt idx="1099">
                  <c:v>6.2500390000000001</c:v>
                </c:pt>
                <c:pt idx="1100">
                  <c:v>6.253965</c:v>
                </c:pt>
                <c:pt idx="1101">
                  <c:v>6.2578899999999997</c:v>
                </c:pt>
                <c:pt idx="1102">
                  <c:v>6.2618140000000002</c:v>
                </c:pt>
                <c:pt idx="1103">
                  <c:v>6.2657350000000003</c:v>
                </c:pt>
                <c:pt idx="1104">
                  <c:v>6.2696550000000002</c:v>
                </c:pt>
                <c:pt idx="1105">
                  <c:v>6.273574</c:v>
                </c:pt>
                <c:pt idx="1106">
                  <c:v>6.2774910000000004</c:v>
                </c:pt>
                <c:pt idx="1107">
                  <c:v>6.2814059999999996</c:v>
                </c:pt>
                <c:pt idx="1108">
                  <c:v>6.2853199999999996</c:v>
                </c:pt>
                <c:pt idx="1109">
                  <c:v>6.2892320000000002</c:v>
                </c:pt>
                <c:pt idx="1110">
                  <c:v>6.2931419999999996</c:v>
                </c:pt>
                <c:pt idx="1111">
                  <c:v>6.2970509999999997</c:v>
                </c:pt>
                <c:pt idx="1112">
                  <c:v>6.3009589999999998</c:v>
                </c:pt>
                <c:pt idx="1113">
                  <c:v>6.3048640000000002</c:v>
                </c:pt>
                <c:pt idx="1114">
                  <c:v>6.3087679999999997</c:v>
                </c:pt>
                <c:pt idx="1115">
                  <c:v>6.3126709999999999</c:v>
                </c:pt>
                <c:pt idx="1116">
                  <c:v>6.3165719999999999</c:v>
                </c:pt>
                <c:pt idx="1117">
                  <c:v>6.3204710000000004</c:v>
                </c:pt>
                <c:pt idx="1118">
                  <c:v>6.3243689999999999</c:v>
                </c:pt>
                <c:pt idx="1119">
                  <c:v>6.328265</c:v>
                </c:pt>
                <c:pt idx="1120">
                  <c:v>6.3321589999999999</c:v>
                </c:pt>
                <c:pt idx="1121">
                  <c:v>6.3360519999999996</c:v>
                </c:pt>
                <c:pt idx="1122">
                  <c:v>6.3399429999999999</c:v>
                </c:pt>
                <c:pt idx="1123">
                  <c:v>6.3438330000000001</c:v>
                </c:pt>
                <c:pt idx="1124">
                  <c:v>6.3477209999999999</c:v>
                </c:pt>
                <c:pt idx="1125">
                  <c:v>6.3516079999999997</c:v>
                </c:pt>
                <c:pt idx="1126">
                  <c:v>6.3554919999999999</c:v>
                </c:pt>
                <c:pt idx="1127">
                  <c:v>6.3593760000000001</c:v>
                </c:pt>
                <c:pt idx="1128">
                  <c:v>6.3632569999999999</c:v>
                </c:pt>
                <c:pt idx="1129">
                  <c:v>6.3671369999999996</c:v>
                </c:pt>
                <c:pt idx="1130">
                  <c:v>6.371016</c:v>
                </c:pt>
                <c:pt idx="1131">
                  <c:v>6.3748930000000001</c:v>
                </c:pt>
                <c:pt idx="1132">
                  <c:v>6.378768</c:v>
                </c:pt>
                <c:pt idx="1133">
                  <c:v>6.3826419999999997</c:v>
                </c:pt>
                <c:pt idx="1134">
                  <c:v>6.386514</c:v>
                </c:pt>
                <c:pt idx="1135">
                  <c:v>6.3903840000000001</c:v>
                </c:pt>
                <c:pt idx="1136">
                  <c:v>6.394253</c:v>
                </c:pt>
                <c:pt idx="1137">
                  <c:v>6.3981199999999996</c:v>
                </c:pt>
                <c:pt idx="1138">
                  <c:v>6.401986</c:v>
                </c:pt>
                <c:pt idx="1139">
                  <c:v>6.40585</c:v>
                </c:pt>
                <c:pt idx="1140">
                  <c:v>6.4097119999999999</c:v>
                </c:pt>
                <c:pt idx="1141">
                  <c:v>6.4135730000000004</c:v>
                </c:pt>
                <c:pt idx="1142">
                  <c:v>6.4174319999999998</c:v>
                </c:pt>
                <c:pt idx="1143">
                  <c:v>6.4212899999999999</c:v>
                </c:pt>
                <c:pt idx="1144">
                  <c:v>6.4251459999999998</c:v>
                </c:pt>
                <c:pt idx="1145">
                  <c:v>6.4290000000000003</c:v>
                </c:pt>
                <c:pt idx="1146">
                  <c:v>6.4328529999999997</c:v>
                </c:pt>
                <c:pt idx="1147">
                  <c:v>6.4367039999999998</c:v>
                </c:pt>
                <c:pt idx="1148">
                  <c:v>6.4405539999999997</c:v>
                </c:pt>
                <c:pt idx="1149">
                  <c:v>6.4444020000000002</c:v>
                </c:pt>
                <c:pt idx="1150">
                  <c:v>6.4482480000000004</c:v>
                </c:pt>
                <c:pt idx="1151">
                  <c:v>6.4520929999999996</c:v>
                </c:pt>
                <c:pt idx="1152">
                  <c:v>6.4559360000000003</c:v>
                </c:pt>
                <c:pt idx="1153">
                  <c:v>6.459778</c:v>
                </c:pt>
                <c:pt idx="1154">
                  <c:v>6.4636180000000003</c:v>
                </c:pt>
                <c:pt idx="1155">
                  <c:v>6.4674560000000003</c:v>
                </c:pt>
                <c:pt idx="1156">
                  <c:v>6.4712930000000002</c:v>
                </c:pt>
                <c:pt idx="1157">
                  <c:v>6.4751279999999998</c:v>
                </c:pt>
                <c:pt idx="1158">
                  <c:v>6.4789620000000001</c:v>
                </c:pt>
                <c:pt idx="1159">
                  <c:v>6.4827940000000002</c:v>
                </c:pt>
                <c:pt idx="1160">
                  <c:v>6.4866239999999999</c:v>
                </c:pt>
                <c:pt idx="1161">
                  <c:v>6.4904529999999996</c:v>
                </c:pt>
                <c:pt idx="1162">
                  <c:v>6.4942799999999998</c:v>
                </c:pt>
                <c:pt idx="1163">
                  <c:v>6.4981049999999998</c:v>
                </c:pt>
                <c:pt idx="1164">
                  <c:v>6.5019289999999996</c:v>
                </c:pt>
                <c:pt idx="1165">
                  <c:v>6.5057520000000002</c:v>
                </c:pt>
                <c:pt idx="1166">
                  <c:v>6.5095720000000004</c:v>
                </c:pt>
                <c:pt idx="1167">
                  <c:v>6.5133910000000004</c:v>
                </c:pt>
                <c:pt idx="1168">
                  <c:v>6.5172090000000003</c:v>
                </c:pt>
                <c:pt idx="1169">
                  <c:v>6.5210249999999998</c:v>
                </c:pt>
                <c:pt idx="1170">
                  <c:v>6.5248390000000001</c:v>
                </c:pt>
                <c:pt idx="1171">
                  <c:v>6.5286520000000001</c:v>
                </c:pt>
                <c:pt idx="1172">
                  <c:v>6.5324629999999999</c:v>
                </c:pt>
                <c:pt idx="1173">
                  <c:v>6.5362720000000003</c:v>
                </c:pt>
                <c:pt idx="1174">
                  <c:v>6.5400799999999997</c:v>
                </c:pt>
                <c:pt idx="1175">
                  <c:v>6.5438859999999996</c:v>
                </c:pt>
                <c:pt idx="1176">
                  <c:v>6.5476910000000004</c:v>
                </c:pt>
                <c:pt idx="1177">
                  <c:v>6.5514939999999999</c:v>
                </c:pt>
                <c:pt idx="1178">
                  <c:v>6.5552960000000002</c:v>
                </c:pt>
                <c:pt idx="1179">
                  <c:v>6.5590950000000001</c:v>
                </c:pt>
                <c:pt idx="1180">
                  <c:v>6.562894</c:v>
                </c:pt>
                <c:pt idx="1181">
                  <c:v>6.5666900000000004</c:v>
                </c:pt>
                <c:pt idx="1182">
                  <c:v>6.5704849999999997</c:v>
                </c:pt>
                <c:pt idx="1183">
                  <c:v>6.5742789999999998</c:v>
                </c:pt>
                <c:pt idx="1184">
                  <c:v>6.5780700000000003</c:v>
                </c:pt>
                <c:pt idx="1185">
                  <c:v>6.581861</c:v>
                </c:pt>
                <c:pt idx="1186">
                  <c:v>6.5856490000000001</c:v>
                </c:pt>
                <c:pt idx="1187">
                  <c:v>6.5894360000000001</c:v>
                </c:pt>
                <c:pt idx="1188">
                  <c:v>6.5932209999999998</c:v>
                </c:pt>
                <c:pt idx="1189">
                  <c:v>6.5970050000000002</c:v>
                </c:pt>
                <c:pt idx="1190">
                  <c:v>6.6007870000000004</c:v>
                </c:pt>
                <c:pt idx="1191">
                  <c:v>6.6045680000000004</c:v>
                </c:pt>
                <c:pt idx="1192">
                  <c:v>6.6083470000000002</c:v>
                </c:pt>
                <c:pt idx="1193">
                  <c:v>6.6121239999999997</c:v>
                </c:pt>
                <c:pt idx="1194">
                  <c:v>6.6158989999999998</c:v>
                </c:pt>
                <c:pt idx="1195">
                  <c:v>6.6196739999999998</c:v>
                </c:pt>
                <c:pt idx="1196">
                  <c:v>6.6234460000000004</c:v>
                </c:pt>
                <c:pt idx="1197">
                  <c:v>6.6272169999999999</c:v>
                </c:pt>
                <c:pt idx="1198">
                  <c:v>6.630986</c:v>
                </c:pt>
                <c:pt idx="1199">
                  <c:v>6.634754</c:v>
                </c:pt>
                <c:pt idx="1200">
                  <c:v>6.6385189999999996</c:v>
                </c:pt>
                <c:pt idx="1201">
                  <c:v>6.6422840000000001</c:v>
                </c:pt>
                <c:pt idx="1202">
                  <c:v>6.6460470000000003</c:v>
                </c:pt>
                <c:pt idx="1203">
                  <c:v>6.6498080000000002</c:v>
                </c:pt>
                <c:pt idx="1204">
                  <c:v>6.6535669999999998</c:v>
                </c:pt>
                <c:pt idx="1205">
                  <c:v>6.6573250000000002</c:v>
                </c:pt>
                <c:pt idx="1206">
                  <c:v>6.6610810000000003</c:v>
                </c:pt>
                <c:pt idx="1207">
                  <c:v>6.6648360000000002</c:v>
                </c:pt>
                <c:pt idx="1208">
                  <c:v>6.6685889999999999</c:v>
                </c:pt>
                <c:pt idx="1209">
                  <c:v>6.6723400000000002</c:v>
                </c:pt>
                <c:pt idx="1210">
                  <c:v>6.6760900000000003</c:v>
                </c:pt>
                <c:pt idx="1211">
                  <c:v>6.6798380000000002</c:v>
                </c:pt>
                <c:pt idx="1212">
                  <c:v>6.6835849999999999</c:v>
                </c:pt>
                <c:pt idx="1213">
                  <c:v>6.6873300000000002</c:v>
                </c:pt>
                <c:pt idx="1214">
                  <c:v>6.6910730000000003</c:v>
                </c:pt>
                <c:pt idx="1215">
                  <c:v>6.6948150000000002</c:v>
                </c:pt>
                <c:pt idx="1216">
                  <c:v>6.6985549999999998</c:v>
                </c:pt>
                <c:pt idx="1217">
                  <c:v>6.7022930000000001</c:v>
                </c:pt>
                <c:pt idx="1218">
                  <c:v>6.7060300000000002</c:v>
                </c:pt>
                <c:pt idx="1219">
                  <c:v>6.709765</c:v>
                </c:pt>
                <c:pt idx="1220">
                  <c:v>6.7134989999999997</c:v>
                </c:pt>
                <c:pt idx="1221">
                  <c:v>6.717231</c:v>
                </c:pt>
                <c:pt idx="1222">
                  <c:v>6.720961</c:v>
                </c:pt>
                <c:pt idx="1223">
                  <c:v>6.7246899999999998</c:v>
                </c:pt>
                <c:pt idx="1224">
                  <c:v>6.7284170000000003</c:v>
                </c:pt>
                <c:pt idx="1225">
                  <c:v>6.7321419999999996</c:v>
                </c:pt>
                <c:pt idx="1226">
                  <c:v>6.7358659999999997</c:v>
                </c:pt>
                <c:pt idx="1227">
                  <c:v>6.7395880000000004</c:v>
                </c:pt>
                <c:pt idx="1228">
                  <c:v>6.743309</c:v>
                </c:pt>
                <c:pt idx="1229">
                  <c:v>6.7470280000000002</c:v>
                </c:pt>
                <c:pt idx="1230">
                  <c:v>6.7507450000000002</c:v>
                </c:pt>
                <c:pt idx="1231">
                  <c:v>6.754461</c:v>
                </c:pt>
                <c:pt idx="1232">
                  <c:v>6.7581749999999996</c:v>
                </c:pt>
                <c:pt idx="1233">
                  <c:v>6.7618869999999998</c:v>
                </c:pt>
                <c:pt idx="1234">
                  <c:v>6.7655979999999998</c:v>
                </c:pt>
                <c:pt idx="1235">
                  <c:v>6.7693070000000004</c:v>
                </c:pt>
                <c:pt idx="1236">
                  <c:v>6.773015</c:v>
                </c:pt>
                <c:pt idx="1237">
                  <c:v>6.7767200000000001</c:v>
                </c:pt>
                <c:pt idx="1238">
                  <c:v>6.7804250000000001</c:v>
                </c:pt>
                <c:pt idx="1239">
                  <c:v>6.7841269999999998</c:v>
                </c:pt>
                <c:pt idx="1240">
                  <c:v>6.7878280000000002</c:v>
                </c:pt>
                <c:pt idx="1241">
                  <c:v>6.7915279999999996</c:v>
                </c:pt>
                <c:pt idx="1242">
                  <c:v>6.7952250000000003</c:v>
                </c:pt>
                <c:pt idx="1243">
                  <c:v>6.798921</c:v>
                </c:pt>
                <c:pt idx="1244">
                  <c:v>6.8026160000000004</c:v>
                </c:pt>
                <c:pt idx="1245">
                  <c:v>6.8063089999999997</c:v>
                </c:pt>
                <c:pt idx="1246">
                  <c:v>6.81</c:v>
                </c:pt>
                <c:pt idx="1247">
                  <c:v>6.8136890000000001</c:v>
                </c:pt>
                <c:pt idx="1248">
                  <c:v>6.8173769999999996</c:v>
                </c:pt>
                <c:pt idx="1249">
                  <c:v>6.8210629999999997</c:v>
                </c:pt>
                <c:pt idx="1250">
                  <c:v>6.8247479999999996</c:v>
                </c:pt>
                <c:pt idx="1251">
                  <c:v>6.8284310000000001</c:v>
                </c:pt>
                <c:pt idx="1252">
                  <c:v>6.8321120000000004</c:v>
                </c:pt>
                <c:pt idx="1253">
                  <c:v>6.8357919999999996</c:v>
                </c:pt>
                <c:pt idx="1254">
                  <c:v>6.8394700000000004</c:v>
                </c:pt>
                <c:pt idx="1255">
                  <c:v>6.843146</c:v>
                </c:pt>
                <c:pt idx="1256">
                  <c:v>6.8468210000000003</c:v>
                </c:pt>
                <c:pt idx="1257">
                  <c:v>6.8504940000000003</c:v>
                </c:pt>
                <c:pt idx="1258">
                  <c:v>6.8541660000000002</c:v>
                </c:pt>
                <c:pt idx="1259">
                  <c:v>6.8578349999999997</c:v>
                </c:pt>
                <c:pt idx="1260">
                  <c:v>6.861504</c:v>
                </c:pt>
                <c:pt idx="1261">
                  <c:v>6.86517</c:v>
                </c:pt>
                <c:pt idx="1262">
                  <c:v>6.8688349999999998</c:v>
                </c:pt>
                <c:pt idx="1263">
                  <c:v>6.8724980000000002</c:v>
                </c:pt>
                <c:pt idx="1264">
                  <c:v>6.8761599999999996</c:v>
                </c:pt>
                <c:pt idx="1265">
                  <c:v>6.8798199999999996</c:v>
                </c:pt>
                <c:pt idx="1266">
                  <c:v>6.8834780000000002</c:v>
                </c:pt>
                <c:pt idx="1267">
                  <c:v>6.8871349999999998</c:v>
                </c:pt>
                <c:pt idx="1268">
                  <c:v>6.89079</c:v>
                </c:pt>
                <c:pt idx="1269">
                  <c:v>6.8944429999999999</c:v>
                </c:pt>
                <c:pt idx="1270">
                  <c:v>6.8980949999999996</c:v>
                </c:pt>
                <c:pt idx="1271">
                  <c:v>6.901745</c:v>
                </c:pt>
                <c:pt idx="1272">
                  <c:v>6.9053930000000001</c:v>
                </c:pt>
                <c:pt idx="1273">
                  <c:v>6.9090400000000001</c:v>
                </c:pt>
                <c:pt idx="1274">
                  <c:v>6.9126849999999997</c:v>
                </c:pt>
                <c:pt idx="1275">
                  <c:v>6.916328</c:v>
                </c:pt>
                <c:pt idx="1276">
                  <c:v>6.9199700000000002</c:v>
                </c:pt>
                <c:pt idx="1277">
                  <c:v>6.92361</c:v>
                </c:pt>
                <c:pt idx="1278">
                  <c:v>6.9272489999999998</c:v>
                </c:pt>
                <c:pt idx="1279">
                  <c:v>6.930885</c:v>
                </c:pt>
                <c:pt idx="1280">
                  <c:v>6.9345210000000002</c:v>
                </c:pt>
                <c:pt idx="1281">
                  <c:v>6.9381539999999999</c:v>
                </c:pt>
                <c:pt idx="1282">
                  <c:v>6.9417859999999996</c:v>
                </c:pt>
                <c:pt idx="1283">
                  <c:v>6.9454159999999998</c:v>
                </c:pt>
                <c:pt idx="1284">
                  <c:v>6.9490449999999999</c:v>
                </c:pt>
                <c:pt idx="1285">
                  <c:v>6.9526709999999996</c:v>
                </c:pt>
                <c:pt idx="1286">
                  <c:v>6.9562970000000002</c:v>
                </c:pt>
                <c:pt idx="1287">
                  <c:v>6.9599200000000003</c:v>
                </c:pt>
                <c:pt idx="1288">
                  <c:v>6.9635420000000003</c:v>
                </c:pt>
                <c:pt idx="1289">
                  <c:v>6.9671620000000001</c:v>
                </c:pt>
                <c:pt idx="1290">
                  <c:v>6.9707809999999997</c:v>
                </c:pt>
                <c:pt idx="1291">
                  <c:v>6.9743979999999999</c:v>
                </c:pt>
                <c:pt idx="1292">
                  <c:v>6.9780129999999998</c:v>
                </c:pt>
                <c:pt idx="1293">
                  <c:v>6.9816260000000003</c:v>
                </c:pt>
                <c:pt idx="1294">
                  <c:v>6.9852379999999998</c:v>
                </c:pt>
                <c:pt idx="1295">
                  <c:v>6.9888479999999999</c:v>
                </c:pt>
                <c:pt idx="1296">
                  <c:v>6.9924569999999999</c:v>
                </c:pt>
                <c:pt idx="1297">
                  <c:v>6.9960639999999996</c:v>
                </c:pt>
                <c:pt idx="1298">
                  <c:v>6.9996689999999999</c:v>
                </c:pt>
                <c:pt idx="1299">
                  <c:v>7.0032719999999999</c:v>
                </c:pt>
                <c:pt idx="1300">
                  <c:v>7.0068739999999998</c:v>
                </c:pt>
                <c:pt idx="1301">
                  <c:v>7.0104740000000003</c:v>
                </c:pt>
                <c:pt idx="1302">
                  <c:v>7.0140729999999998</c:v>
                </c:pt>
                <c:pt idx="1303">
                  <c:v>7.0176699999999999</c:v>
                </c:pt>
                <c:pt idx="1304">
                  <c:v>7.0212649999999996</c:v>
                </c:pt>
                <c:pt idx="1305">
                  <c:v>7.024858</c:v>
                </c:pt>
                <c:pt idx="1306">
                  <c:v>7.0284500000000003</c:v>
                </c:pt>
                <c:pt idx="1307">
                  <c:v>7.0320400000000003</c:v>
                </c:pt>
                <c:pt idx="1308">
                  <c:v>7.0356290000000001</c:v>
                </c:pt>
                <c:pt idx="1309">
                  <c:v>7.0392150000000004</c:v>
                </c:pt>
                <c:pt idx="1310">
                  <c:v>7.0428009999999999</c:v>
                </c:pt>
                <c:pt idx="1311">
                  <c:v>7.0463839999999998</c:v>
                </c:pt>
                <c:pt idx="1312">
                  <c:v>7.0499660000000004</c:v>
                </c:pt>
                <c:pt idx="1313">
                  <c:v>7.0535459999999999</c:v>
                </c:pt>
                <c:pt idx="1314">
                  <c:v>7.057124</c:v>
                </c:pt>
                <c:pt idx="1315">
                  <c:v>7.0607009999999999</c:v>
                </c:pt>
                <c:pt idx="1316">
                  <c:v>7.0642760000000004</c:v>
                </c:pt>
                <c:pt idx="1317">
                  <c:v>7.0678489999999998</c:v>
                </c:pt>
                <c:pt idx="1318">
                  <c:v>7.071421</c:v>
                </c:pt>
                <c:pt idx="1319">
                  <c:v>7.0749909999999998</c:v>
                </c:pt>
                <c:pt idx="1320">
                  <c:v>7.0785590000000003</c:v>
                </c:pt>
                <c:pt idx="1321">
                  <c:v>7.0821259999999997</c:v>
                </c:pt>
                <c:pt idx="1322">
                  <c:v>7.0856909999999997</c:v>
                </c:pt>
                <c:pt idx="1323">
                  <c:v>7.0892540000000004</c:v>
                </c:pt>
                <c:pt idx="1324">
                  <c:v>7.0928149999999999</c:v>
                </c:pt>
                <c:pt idx="1325">
                  <c:v>7.0963750000000001</c:v>
                </c:pt>
                <c:pt idx="1326">
                  <c:v>7.099933</c:v>
                </c:pt>
                <c:pt idx="1327">
                  <c:v>7.1034899999999999</c:v>
                </c:pt>
                <c:pt idx="1328">
                  <c:v>7.1070450000000003</c:v>
                </c:pt>
                <c:pt idx="1329">
                  <c:v>7.1105980000000004</c:v>
                </c:pt>
                <c:pt idx="1330">
                  <c:v>7.1141490000000003</c:v>
                </c:pt>
                <c:pt idx="1331">
                  <c:v>7.117699</c:v>
                </c:pt>
                <c:pt idx="1332">
                  <c:v>7.1212470000000003</c:v>
                </c:pt>
                <c:pt idx="1333">
                  <c:v>7.1247930000000004</c:v>
                </c:pt>
                <c:pt idx="1334">
                  <c:v>7.1283380000000003</c:v>
                </c:pt>
                <c:pt idx="1335">
                  <c:v>7.1318809999999999</c:v>
                </c:pt>
                <c:pt idx="1336">
                  <c:v>7.1354220000000002</c:v>
                </c:pt>
                <c:pt idx="1337">
                  <c:v>7.1389610000000001</c:v>
                </c:pt>
                <c:pt idx="1338">
                  <c:v>7.1424989999999999</c:v>
                </c:pt>
                <c:pt idx="1339">
                  <c:v>7.1460350000000004</c:v>
                </c:pt>
                <c:pt idx="1340">
                  <c:v>7.1495699999999998</c:v>
                </c:pt>
                <c:pt idx="1341">
                  <c:v>7.1531029999999998</c:v>
                </c:pt>
                <c:pt idx="1342">
                  <c:v>7.1566340000000004</c:v>
                </c:pt>
                <c:pt idx="1343">
                  <c:v>7.1601629999999998</c:v>
                </c:pt>
                <c:pt idx="1344">
                  <c:v>7.163691</c:v>
                </c:pt>
                <c:pt idx="1345">
                  <c:v>7.1672159999999998</c:v>
                </c:pt>
                <c:pt idx="1346">
                  <c:v>7.1707409999999996</c:v>
                </c:pt>
                <c:pt idx="1347">
                  <c:v>7.1742629999999998</c:v>
                </c:pt>
                <c:pt idx="1348">
                  <c:v>7.1777839999999999</c:v>
                </c:pt>
                <c:pt idx="1349">
                  <c:v>7.1813029999999998</c:v>
                </c:pt>
                <c:pt idx="1350">
                  <c:v>7.1848210000000003</c:v>
                </c:pt>
                <c:pt idx="1351">
                  <c:v>7.1883359999999996</c:v>
                </c:pt>
                <c:pt idx="1352">
                  <c:v>7.1918499999999996</c:v>
                </c:pt>
                <c:pt idx="1353">
                  <c:v>7.1953630000000004</c:v>
                </c:pt>
                <c:pt idx="1354">
                  <c:v>7.1988729999999999</c:v>
                </c:pt>
                <c:pt idx="1355">
                  <c:v>7.2023820000000001</c:v>
                </c:pt>
                <c:pt idx="1356">
                  <c:v>7.205889</c:v>
                </c:pt>
                <c:pt idx="1357">
                  <c:v>7.2093949999999998</c:v>
                </c:pt>
                <c:pt idx="1358">
                  <c:v>7.212898</c:v>
                </c:pt>
                <c:pt idx="1359">
                  <c:v>7.2164000000000001</c:v>
                </c:pt>
                <c:pt idx="1360">
                  <c:v>7.2199010000000001</c:v>
                </c:pt>
                <c:pt idx="1361">
                  <c:v>7.2233989999999997</c:v>
                </c:pt>
                <c:pt idx="1362">
                  <c:v>7.226896</c:v>
                </c:pt>
                <c:pt idx="1363">
                  <c:v>7.230391</c:v>
                </c:pt>
                <c:pt idx="1364">
                  <c:v>7.2338849999999999</c:v>
                </c:pt>
                <c:pt idx="1365">
                  <c:v>7.2373770000000004</c:v>
                </c:pt>
                <c:pt idx="1366">
                  <c:v>7.2408669999999997</c:v>
                </c:pt>
                <c:pt idx="1367">
                  <c:v>7.2443549999999997</c:v>
                </c:pt>
                <c:pt idx="1368">
                  <c:v>7.2478410000000002</c:v>
                </c:pt>
                <c:pt idx="1369">
                  <c:v>7.2513259999999997</c:v>
                </c:pt>
                <c:pt idx="1370">
                  <c:v>7.2548089999999998</c:v>
                </c:pt>
                <c:pt idx="1371">
                  <c:v>7.2582909999999998</c:v>
                </c:pt>
                <c:pt idx="1372">
                  <c:v>7.2617710000000004</c:v>
                </c:pt>
                <c:pt idx="1373">
                  <c:v>7.2652489999999998</c:v>
                </c:pt>
                <c:pt idx="1374">
                  <c:v>7.2687249999999999</c:v>
                </c:pt>
                <c:pt idx="1375">
                  <c:v>7.2721989999999996</c:v>
                </c:pt>
                <c:pt idx="1376">
                  <c:v>7.2756720000000001</c:v>
                </c:pt>
                <c:pt idx="1377">
                  <c:v>7.2791430000000004</c:v>
                </c:pt>
                <c:pt idx="1378">
                  <c:v>7.2826129999999996</c:v>
                </c:pt>
                <c:pt idx="1379">
                  <c:v>7.2860800000000001</c:v>
                </c:pt>
                <c:pt idx="1380">
                  <c:v>7.2895459999999996</c:v>
                </c:pt>
                <c:pt idx="1381">
                  <c:v>7.2930099999999998</c:v>
                </c:pt>
                <c:pt idx="1382">
                  <c:v>7.2964729999999998</c:v>
                </c:pt>
                <c:pt idx="1383">
                  <c:v>7.2999330000000002</c:v>
                </c:pt>
                <c:pt idx="1384">
                  <c:v>7.3033919999999997</c:v>
                </c:pt>
                <c:pt idx="1385">
                  <c:v>7.3068499999999998</c:v>
                </c:pt>
                <c:pt idx="1386">
                  <c:v>7.3103049999999996</c:v>
                </c:pt>
                <c:pt idx="1387">
                  <c:v>7.3137590000000001</c:v>
                </c:pt>
                <c:pt idx="1388">
                  <c:v>7.3172110000000004</c:v>
                </c:pt>
                <c:pt idx="1389">
                  <c:v>7.3206610000000003</c:v>
                </c:pt>
                <c:pt idx="1390">
                  <c:v>7.3241100000000001</c:v>
                </c:pt>
                <c:pt idx="1391">
                  <c:v>7.3275569999999997</c:v>
                </c:pt>
                <c:pt idx="1392">
                  <c:v>7.3310019999999998</c:v>
                </c:pt>
                <c:pt idx="1393">
                  <c:v>7.3344449999999997</c:v>
                </c:pt>
                <c:pt idx="1394">
                  <c:v>7.3378870000000003</c:v>
                </c:pt>
                <c:pt idx="1395">
                  <c:v>7.3413269999999997</c:v>
                </c:pt>
                <c:pt idx="1396">
                  <c:v>7.3447649999999998</c:v>
                </c:pt>
                <c:pt idx="1397">
                  <c:v>7.3482010000000004</c:v>
                </c:pt>
                <c:pt idx="1398">
                  <c:v>7.3516360000000001</c:v>
                </c:pt>
                <c:pt idx="1399">
                  <c:v>7.3550690000000003</c:v>
                </c:pt>
                <c:pt idx="1400">
                  <c:v>7.3585000000000003</c:v>
                </c:pt>
                <c:pt idx="1401">
                  <c:v>7.3619289999999999</c:v>
                </c:pt>
                <c:pt idx="1402">
                  <c:v>7.3653570000000004</c:v>
                </c:pt>
                <c:pt idx="1403">
                  <c:v>7.3687829999999996</c:v>
                </c:pt>
                <c:pt idx="1404">
                  <c:v>7.3722070000000004</c:v>
                </c:pt>
                <c:pt idx="1405">
                  <c:v>7.3756300000000001</c:v>
                </c:pt>
                <c:pt idx="1406">
                  <c:v>7.3790509999999996</c:v>
                </c:pt>
                <c:pt idx="1407">
                  <c:v>7.3824699999999996</c:v>
                </c:pt>
                <c:pt idx="1408">
                  <c:v>7.3858870000000003</c:v>
                </c:pt>
                <c:pt idx="1409">
                  <c:v>7.3893019999999998</c:v>
                </c:pt>
                <c:pt idx="1410">
                  <c:v>7.3927160000000001</c:v>
                </c:pt>
                <c:pt idx="1411">
                  <c:v>7.396128</c:v>
                </c:pt>
                <c:pt idx="1412">
                  <c:v>7.3995379999999997</c:v>
                </c:pt>
                <c:pt idx="1413">
                  <c:v>7.4029470000000002</c:v>
                </c:pt>
                <c:pt idx="1414">
                  <c:v>7.4063530000000002</c:v>
                </c:pt>
                <c:pt idx="1415">
                  <c:v>7.4097580000000001</c:v>
                </c:pt>
                <c:pt idx="1416">
                  <c:v>7.4131619999999998</c:v>
                </c:pt>
                <c:pt idx="1417">
                  <c:v>7.416563</c:v>
                </c:pt>
                <c:pt idx="1418">
                  <c:v>7.4199630000000001</c:v>
                </c:pt>
                <c:pt idx="1419">
                  <c:v>7.4233609999999999</c:v>
                </c:pt>
                <c:pt idx="1420">
                  <c:v>7.4267570000000003</c:v>
                </c:pt>
                <c:pt idx="1421">
                  <c:v>7.4301510000000004</c:v>
                </c:pt>
                <c:pt idx="1422">
                  <c:v>7.4335440000000004</c:v>
                </c:pt>
                <c:pt idx="1423">
                  <c:v>7.4369350000000001</c:v>
                </c:pt>
                <c:pt idx="1424">
                  <c:v>7.4403240000000004</c:v>
                </c:pt>
                <c:pt idx="1425">
                  <c:v>7.4437119999999997</c:v>
                </c:pt>
                <c:pt idx="1426">
                  <c:v>7.4470970000000003</c:v>
                </c:pt>
                <c:pt idx="1427">
                  <c:v>7.4504809999999999</c:v>
                </c:pt>
                <c:pt idx="1428">
                  <c:v>7.4538630000000001</c:v>
                </c:pt>
                <c:pt idx="1429">
                  <c:v>7.4572440000000002</c:v>
                </c:pt>
                <c:pt idx="1430">
                  <c:v>7.4606219999999999</c:v>
                </c:pt>
                <c:pt idx="1431">
                  <c:v>7.4639990000000003</c:v>
                </c:pt>
                <c:pt idx="1432">
                  <c:v>7.4673740000000004</c:v>
                </c:pt>
                <c:pt idx="1433">
                  <c:v>7.4707480000000004</c:v>
                </c:pt>
                <c:pt idx="1434">
                  <c:v>7.474119</c:v>
                </c:pt>
                <c:pt idx="1435">
                  <c:v>7.4774890000000003</c:v>
                </c:pt>
                <c:pt idx="1436">
                  <c:v>7.4808570000000003</c:v>
                </c:pt>
                <c:pt idx="1437">
                  <c:v>7.4842230000000001</c:v>
                </c:pt>
                <c:pt idx="1438">
                  <c:v>7.4875879999999997</c:v>
                </c:pt>
                <c:pt idx="1439">
                  <c:v>7.4909499999999998</c:v>
                </c:pt>
                <c:pt idx="1440">
                  <c:v>7.4943109999999997</c:v>
                </c:pt>
                <c:pt idx="1441">
                  <c:v>7.4976700000000003</c:v>
                </c:pt>
                <c:pt idx="1442">
                  <c:v>7.5010279999999998</c:v>
                </c:pt>
                <c:pt idx="1443">
                  <c:v>7.5043829999999998</c:v>
                </c:pt>
                <c:pt idx="1444">
                  <c:v>7.5077369999999997</c:v>
                </c:pt>
                <c:pt idx="1445">
                  <c:v>7.5110890000000001</c:v>
                </c:pt>
                <c:pt idx="1446">
                  <c:v>7.5144399999999996</c:v>
                </c:pt>
                <c:pt idx="1447">
                  <c:v>7.5177880000000004</c:v>
                </c:pt>
                <c:pt idx="1448">
                  <c:v>7.5211350000000001</c:v>
                </c:pt>
                <c:pt idx="1449">
                  <c:v>7.5244799999999996</c:v>
                </c:pt>
                <c:pt idx="1450">
                  <c:v>7.5278229999999997</c:v>
                </c:pt>
                <c:pt idx="1451">
                  <c:v>7.5311649999999997</c:v>
                </c:pt>
                <c:pt idx="1452">
                  <c:v>7.5345040000000001</c:v>
                </c:pt>
                <c:pt idx="1453">
                  <c:v>7.5378420000000004</c:v>
                </c:pt>
                <c:pt idx="1454">
                  <c:v>7.5411780000000004</c:v>
                </c:pt>
                <c:pt idx="1455">
                  <c:v>7.5445130000000002</c:v>
                </c:pt>
                <c:pt idx="1456">
                  <c:v>7.5478449999999997</c:v>
                </c:pt>
                <c:pt idx="1457">
                  <c:v>7.5511759999999999</c:v>
                </c:pt>
                <c:pt idx="1458">
                  <c:v>7.5545049999999998</c:v>
                </c:pt>
                <c:pt idx="1459">
                  <c:v>7.5578320000000003</c:v>
                </c:pt>
                <c:pt idx="1460">
                  <c:v>7.5611569999999997</c:v>
                </c:pt>
                <c:pt idx="1461">
                  <c:v>7.5644809999999998</c:v>
                </c:pt>
                <c:pt idx="1462">
                  <c:v>7.5678029999999996</c:v>
                </c:pt>
                <c:pt idx="1463">
                  <c:v>7.571123</c:v>
                </c:pt>
                <c:pt idx="1464">
                  <c:v>7.5744410000000002</c:v>
                </c:pt>
                <c:pt idx="1465">
                  <c:v>7.5777580000000002</c:v>
                </c:pt>
                <c:pt idx="1466">
                  <c:v>7.5810719999999998</c:v>
                </c:pt>
                <c:pt idx="1467">
                  <c:v>7.5843850000000002</c:v>
                </c:pt>
                <c:pt idx="1468">
                  <c:v>7.5876960000000002</c:v>
                </c:pt>
                <c:pt idx="1469">
                  <c:v>7.5910060000000001</c:v>
                </c:pt>
                <c:pt idx="1470">
                  <c:v>7.5943129999999996</c:v>
                </c:pt>
                <c:pt idx="1471">
                  <c:v>7.5976189999999999</c:v>
                </c:pt>
                <c:pt idx="1472">
                  <c:v>7.6009229999999999</c:v>
                </c:pt>
                <c:pt idx="1473">
                  <c:v>7.6042249999999996</c:v>
                </c:pt>
                <c:pt idx="1474">
                  <c:v>7.607526</c:v>
                </c:pt>
                <c:pt idx="1475">
                  <c:v>7.610824</c:v>
                </c:pt>
                <c:pt idx="1476">
                  <c:v>7.6141209999999999</c:v>
                </c:pt>
                <c:pt idx="1477">
                  <c:v>7.6174160000000004</c:v>
                </c:pt>
                <c:pt idx="1478">
                  <c:v>7.6207089999999997</c:v>
                </c:pt>
                <c:pt idx="1479">
                  <c:v>7.6240009999999998</c:v>
                </c:pt>
                <c:pt idx="1480">
                  <c:v>7.6272900000000003</c:v>
                </c:pt>
                <c:pt idx="1481">
                  <c:v>7.6305779999999999</c:v>
                </c:pt>
                <c:pt idx="1482">
                  <c:v>7.633864</c:v>
                </c:pt>
                <c:pt idx="1483">
                  <c:v>7.6371479999999998</c:v>
                </c:pt>
                <c:pt idx="1484">
                  <c:v>7.6404310000000004</c:v>
                </c:pt>
                <c:pt idx="1485">
                  <c:v>7.6437109999999997</c:v>
                </c:pt>
                <c:pt idx="1486">
                  <c:v>7.6469899999999997</c:v>
                </c:pt>
                <c:pt idx="1487">
                  <c:v>7.6502670000000004</c:v>
                </c:pt>
                <c:pt idx="1488">
                  <c:v>7.6535419999999998</c:v>
                </c:pt>
                <c:pt idx="1489">
                  <c:v>7.6568160000000001</c:v>
                </c:pt>
                <c:pt idx="1490">
                  <c:v>7.6600869999999999</c:v>
                </c:pt>
                <c:pt idx="1491">
                  <c:v>7.6633570000000004</c:v>
                </c:pt>
                <c:pt idx="1492">
                  <c:v>7.6666249999999998</c:v>
                </c:pt>
                <c:pt idx="1493">
                  <c:v>7.6698909999999998</c:v>
                </c:pt>
                <c:pt idx="1494">
                  <c:v>7.6731559999999996</c:v>
                </c:pt>
                <c:pt idx="1495">
                  <c:v>7.676418</c:v>
                </c:pt>
                <c:pt idx="1496">
                  <c:v>7.6796790000000001</c:v>
                </c:pt>
                <c:pt idx="1497">
                  <c:v>7.682938</c:v>
                </c:pt>
                <c:pt idx="1498">
                  <c:v>7.6861949999999997</c:v>
                </c:pt>
                <c:pt idx="1499">
                  <c:v>7.689451</c:v>
                </c:pt>
                <c:pt idx="1500">
                  <c:v>7.692704</c:v>
                </c:pt>
                <c:pt idx="1501">
                  <c:v>7.6959559999999998</c:v>
                </c:pt>
                <c:pt idx="1502">
                  <c:v>7.6992060000000002</c:v>
                </c:pt>
                <c:pt idx="1503">
                  <c:v>7.7024540000000004</c:v>
                </c:pt>
                <c:pt idx="1504">
                  <c:v>7.7057010000000004</c:v>
                </c:pt>
                <c:pt idx="1505">
                  <c:v>7.7089449999999999</c:v>
                </c:pt>
                <c:pt idx="1506">
                  <c:v>7.7121880000000003</c:v>
                </c:pt>
                <c:pt idx="1507">
                  <c:v>7.7154290000000003</c:v>
                </c:pt>
                <c:pt idx="1508">
                  <c:v>7.7186680000000001</c:v>
                </c:pt>
                <c:pt idx="1509">
                  <c:v>7.7219049999999996</c:v>
                </c:pt>
                <c:pt idx="1510">
                  <c:v>7.7251409999999998</c:v>
                </c:pt>
                <c:pt idx="1511">
                  <c:v>7.7283739999999996</c:v>
                </c:pt>
                <c:pt idx="1512">
                  <c:v>7.7316060000000002</c:v>
                </c:pt>
                <c:pt idx="1513">
                  <c:v>7.7348359999999996</c:v>
                </c:pt>
                <c:pt idx="1514">
                  <c:v>7.7380639999999996</c:v>
                </c:pt>
                <c:pt idx="1515">
                  <c:v>7.7412910000000004</c:v>
                </c:pt>
                <c:pt idx="1516">
                  <c:v>7.7445149999999998</c:v>
                </c:pt>
                <c:pt idx="1517">
                  <c:v>7.747738</c:v>
                </c:pt>
                <c:pt idx="1518">
                  <c:v>7.7509589999999999</c:v>
                </c:pt>
                <c:pt idx="1519">
                  <c:v>7.7541779999999996</c:v>
                </c:pt>
                <c:pt idx="1520">
                  <c:v>7.757396</c:v>
                </c:pt>
                <c:pt idx="1521">
                  <c:v>7.7606109999999999</c:v>
                </c:pt>
                <c:pt idx="1522">
                  <c:v>7.7638249999999998</c:v>
                </c:pt>
                <c:pt idx="1523">
                  <c:v>7.7670370000000002</c:v>
                </c:pt>
                <c:pt idx="1524">
                  <c:v>7.7702470000000003</c:v>
                </c:pt>
                <c:pt idx="1525">
                  <c:v>7.7734550000000002</c:v>
                </c:pt>
                <c:pt idx="1526">
                  <c:v>7.7766609999999998</c:v>
                </c:pt>
                <c:pt idx="1527">
                  <c:v>7.7798660000000002</c:v>
                </c:pt>
                <c:pt idx="1528">
                  <c:v>7.7830680000000001</c:v>
                </c:pt>
                <c:pt idx="1529">
                  <c:v>7.7862689999999999</c:v>
                </c:pt>
                <c:pt idx="1530">
                  <c:v>7.7894690000000004</c:v>
                </c:pt>
                <c:pt idx="1531">
                  <c:v>7.7926659999999996</c:v>
                </c:pt>
                <c:pt idx="1532">
                  <c:v>7.7958610000000004</c:v>
                </c:pt>
                <c:pt idx="1533">
                  <c:v>7.7990550000000001</c:v>
                </c:pt>
                <c:pt idx="1534">
                  <c:v>7.8022470000000004</c:v>
                </c:pt>
                <c:pt idx="1535">
                  <c:v>7.8054370000000004</c:v>
                </c:pt>
                <c:pt idx="1536">
                  <c:v>7.8086250000000001</c:v>
                </c:pt>
                <c:pt idx="1537">
                  <c:v>7.8118109999999996</c:v>
                </c:pt>
                <c:pt idx="1538">
                  <c:v>7.8149959999999998</c:v>
                </c:pt>
                <c:pt idx="1539">
                  <c:v>7.8181779999999996</c:v>
                </c:pt>
                <c:pt idx="1540">
                  <c:v>7.8213590000000002</c:v>
                </c:pt>
                <c:pt idx="1541">
                  <c:v>7.8245380000000004</c:v>
                </c:pt>
                <c:pt idx="1542">
                  <c:v>7.8277150000000004</c:v>
                </c:pt>
                <c:pt idx="1543">
                  <c:v>7.8308910000000003</c:v>
                </c:pt>
                <c:pt idx="1544">
                  <c:v>7.8340639999999997</c:v>
                </c:pt>
                <c:pt idx="1545">
                  <c:v>7.8372359999999999</c:v>
                </c:pt>
                <c:pt idx="1546">
                  <c:v>7.8404059999999998</c:v>
                </c:pt>
                <c:pt idx="1547">
                  <c:v>7.8435740000000003</c:v>
                </c:pt>
                <c:pt idx="1548">
                  <c:v>7.8467399999999996</c:v>
                </c:pt>
                <c:pt idx="1549">
                  <c:v>7.8499040000000004</c:v>
                </c:pt>
                <c:pt idx="1550">
                  <c:v>7.8530670000000002</c:v>
                </c:pt>
                <c:pt idx="1551">
                  <c:v>7.8562269999999996</c:v>
                </c:pt>
                <c:pt idx="1552">
                  <c:v>7.8593859999999998</c:v>
                </c:pt>
                <c:pt idx="1553">
                  <c:v>7.8625429999999996</c:v>
                </c:pt>
                <c:pt idx="1554">
                  <c:v>7.8656980000000001</c:v>
                </c:pt>
                <c:pt idx="1555">
                  <c:v>7.8688520000000004</c:v>
                </c:pt>
                <c:pt idx="1556">
                  <c:v>7.8720030000000003</c:v>
                </c:pt>
                <c:pt idx="1557">
                  <c:v>7.8751530000000001</c:v>
                </c:pt>
                <c:pt idx="1558">
                  <c:v>7.8783010000000004</c:v>
                </c:pt>
                <c:pt idx="1559">
                  <c:v>7.8814469999999996</c:v>
                </c:pt>
                <c:pt idx="1560">
                  <c:v>7.8845910000000003</c:v>
                </c:pt>
                <c:pt idx="1561">
                  <c:v>7.8877329999999999</c:v>
                </c:pt>
                <c:pt idx="1562">
                  <c:v>7.8908740000000002</c:v>
                </c:pt>
                <c:pt idx="1563">
                  <c:v>7.894012</c:v>
                </c:pt>
                <c:pt idx="1564">
                  <c:v>7.8971489999999998</c:v>
                </c:pt>
                <c:pt idx="1565">
                  <c:v>7.9002840000000001</c:v>
                </c:pt>
                <c:pt idx="1566">
                  <c:v>7.9034170000000001</c:v>
                </c:pt>
                <c:pt idx="1567">
                  <c:v>7.9065479999999999</c:v>
                </c:pt>
                <c:pt idx="1568">
                  <c:v>7.9096780000000004</c:v>
                </c:pt>
                <c:pt idx="1569">
                  <c:v>7.9128049999999996</c:v>
                </c:pt>
                <c:pt idx="1570">
                  <c:v>7.9159309999999996</c:v>
                </c:pt>
                <c:pt idx="1571">
                  <c:v>7.9190550000000002</c:v>
                </c:pt>
                <c:pt idx="1572">
                  <c:v>7.9221769999999996</c:v>
                </c:pt>
                <c:pt idx="1573">
                  <c:v>7.9252969999999996</c:v>
                </c:pt>
                <c:pt idx="1574">
                  <c:v>7.9284160000000004</c:v>
                </c:pt>
                <c:pt idx="1575">
                  <c:v>7.9315319999999998</c:v>
                </c:pt>
                <c:pt idx="1576">
                  <c:v>7.934647</c:v>
                </c:pt>
                <c:pt idx="1577">
                  <c:v>7.9377599999999999</c:v>
                </c:pt>
                <c:pt idx="1578">
                  <c:v>7.9408709999999996</c:v>
                </c:pt>
                <c:pt idx="1579">
                  <c:v>7.9439799999999998</c:v>
                </c:pt>
                <c:pt idx="1580">
                  <c:v>7.9470869999999998</c:v>
                </c:pt>
                <c:pt idx="1581">
                  <c:v>7.9501920000000004</c:v>
                </c:pt>
                <c:pt idx="1582">
                  <c:v>7.9532959999999999</c:v>
                </c:pt>
                <c:pt idx="1583">
                  <c:v>7.9563980000000001</c:v>
                </c:pt>
                <c:pt idx="1584">
                  <c:v>7.959498</c:v>
                </c:pt>
                <c:pt idx="1585">
                  <c:v>7.9625959999999996</c:v>
                </c:pt>
                <c:pt idx="1586">
                  <c:v>7.9656919999999998</c:v>
                </c:pt>
                <c:pt idx="1587">
                  <c:v>7.9687859999999997</c:v>
                </c:pt>
                <c:pt idx="1588">
                  <c:v>7.9718790000000004</c:v>
                </c:pt>
                <c:pt idx="1589">
                  <c:v>7.9749689999999998</c:v>
                </c:pt>
                <c:pt idx="1590">
                  <c:v>7.9780579999999999</c:v>
                </c:pt>
                <c:pt idx="1591">
                  <c:v>7.9811449999999997</c:v>
                </c:pt>
                <c:pt idx="1592">
                  <c:v>7.9842300000000002</c:v>
                </c:pt>
                <c:pt idx="1593">
                  <c:v>7.9873130000000003</c:v>
                </c:pt>
                <c:pt idx="1594">
                  <c:v>7.9903950000000004</c:v>
                </c:pt>
                <c:pt idx="1595">
                  <c:v>7.993474</c:v>
                </c:pt>
                <c:pt idx="1596">
                  <c:v>7.9965520000000003</c:v>
                </c:pt>
                <c:pt idx="1597">
                  <c:v>7.9996280000000004</c:v>
                </c:pt>
                <c:pt idx="1598">
                  <c:v>8.0027019999999993</c:v>
                </c:pt>
                <c:pt idx="1599">
                  <c:v>8.0057740000000006</c:v>
                </c:pt>
                <c:pt idx="1600">
                  <c:v>8.0088439999999999</c:v>
                </c:pt>
                <c:pt idx="1601">
                  <c:v>8.0119129999999998</c:v>
                </c:pt>
                <c:pt idx="1602">
                  <c:v>8.0149790000000003</c:v>
                </c:pt>
                <c:pt idx="1603">
                  <c:v>8.0180439999999997</c:v>
                </c:pt>
                <c:pt idx="1604">
                  <c:v>8.0211070000000007</c:v>
                </c:pt>
                <c:pt idx="1605">
                  <c:v>8.0241679999999995</c:v>
                </c:pt>
                <c:pt idx="1606">
                  <c:v>8.0272269999999999</c:v>
                </c:pt>
                <c:pt idx="1607">
                  <c:v>8.030284</c:v>
                </c:pt>
                <c:pt idx="1608">
                  <c:v>8.0333400000000008</c:v>
                </c:pt>
                <c:pt idx="1609">
                  <c:v>8.0363930000000003</c:v>
                </c:pt>
                <c:pt idx="1610">
                  <c:v>8.0394450000000006</c:v>
                </c:pt>
                <c:pt idx="1611">
                  <c:v>8.0424950000000006</c:v>
                </c:pt>
                <c:pt idx="1612">
                  <c:v>8.0455430000000003</c:v>
                </c:pt>
                <c:pt idx="1613">
                  <c:v>8.0485889999999998</c:v>
                </c:pt>
                <c:pt idx="1614">
                  <c:v>8.0516330000000007</c:v>
                </c:pt>
                <c:pt idx="1615">
                  <c:v>8.0546749999999996</c:v>
                </c:pt>
                <c:pt idx="1616">
                  <c:v>8.0577159999999992</c:v>
                </c:pt>
                <c:pt idx="1617">
                  <c:v>8.0607550000000003</c:v>
                </c:pt>
                <c:pt idx="1618">
                  <c:v>8.0637910000000002</c:v>
                </c:pt>
                <c:pt idx="1619">
                  <c:v>8.0668260000000007</c:v>
                </c:pt>
                <c:pt idx="1620">
                  <c:v>8.0698600000000003</c:v>
                </c:pt>
                <c:pt idx="1621">
                  <c:v>8.0728910000000003</c:v>
                </c:pt>
                <c:pt idx="1622">
                  <c:v>8.07592</c:v>
                </c:pt>
                <c:pt idx="1623">
                  <c:v>8.0789480000000005</c:v>
                </c:pt>
                <c:pt idx="1624">
                  <c:v>8.0819729999999996</c:v>
                </c:pt>
                <c:pt idx="1625">
                  <c:v>8.0849969999999995</c:v>
                </c:pt>
                <c:pt idx="1626">
                  <c:v>8.0880189999999992</c:v>
                </c:pt>
                <c:pt idx="1627">
                  <c:v>8.0910390000000003</c:v>
                </c:pt>
                <c:pt idx="1628">
                  <c:v>8.0940569999999994</c:v>
                </c:pt>
                <c:pt idx="1629">
                  <c:v>8.0970739999999992</c:v>
                </c:pt>
                <c:pt idx="1630">
                  <c:v>8.1000879999999995</c:v>
                </c:pt>
                <c:pt idx="1631">
                  <c:v>8.1031010000000006</c:v>
                </c:pt>
                <c:pt idx="1632">
                  <c:v>8.1061119999999995</c:v>
                </c:pt>
                <c:pt idx="1633">
                  <c:v>8.1091200000000008</c:v>
                </c:pt>
                <c:pt idx="1634">
                  <c:v>8.1121269999999992</c:v>
                </c:pt>
                <c:pt idx="1635">
                  <c:v>8.1151330000000002</c:v>
                </c:pt>
                <c:pt idx="1636">
                  <c:v>8.1181359999999998</c:v>
                </c:pt>
                <c:pt idx="1637">
                  <c:v>8.1211369999999992</c:v>
                </c:pt>
                <c:pt idx="1638">
                  <c:v>8.1241369999999993</c:v>
                </c:pt>
                <c:pt idx="1639">
                  <c:v>8.1271350000000009</c:v>
                </c:pt>
                <c:pt idx="1640">
                  <c:v>8.1301299999999994</c:v>
                </c:pt>
                <c:pt idx="1641">
                  <c:v>8.1331240000000005</c:v>
                </c:pt>
                <c:pt idx="1642">
                  <c:v>8.1361159999999995</c:v>
                </c:pt>
                <c:pt idx="1643">
                  <c:v>8.1391069999999992</c:v>
                </c:pt>
                <c:pt idx="1644">
                  <c:v>8.1420949999999994</c:v>
                </c:pt>
                <c:pt idx="1645">
                  <c:v>8.1450809999999993</c:v>
                </c:pt>
                <c:pt idx="1646">
                  <c:v>8.148066</c:v>
                </c:pt>
                <c:pt idx="1647">
                  <c:v>8.1510490000000004</c:v>
                </c:pt>
                <c:pt idx="1648">
                  <c:v>8.1540300000000006</c:v>
                </c:pt>
                <c:pt idx="1649">
                  <c:v>8.1570090000000004</c:v>
                </c:pt>
                <c:pt idx="1650">
                  <c:v>8.159986</c:v>
                </c:pt>
                <c:pt idx="1651">
                  <c:v>8.1629609999999992</c:v>
                </c:pt>
                <c:pt idx="1652">
                  <c:v>8.1659349999999993</c:v>
                </c:pt>
                <c:pt idx="1653">
                  <c:v>8.1689059999999998</c:v>
                </c:pt>
                <c:pt idx="1654">
                  <c:v>8.1718759999999993</c:v>
                </c:pt>
                <c:pt idx="1655">
                  <c:v>8.1748440000000002</c:v>
                </c:pt>
                <c:pt idx="1656">
                  <c:v>8.1778089999999999</c:v>
                </c:pt>
                <c:pt idx="1657">
                  <c:v>8.1807739999999995</c:v>
                </c:pt>
                <c:pt idx="1658">
                  <c:v>8.1837359999999997</c:v>
                </c:pt>
                <c:pt idx="1659">
                  <c:v>8.1866959999999995</c:v>
                </c:pt>
                <c:pt idx="1660">
                  <c:v>8.1896540000000009</c:v>
                </c:pt>
                <c:pt idx="1661">
                  <c:v>8.1926109999999994</c:v>
                </c:pt>
                <c:pt idx="1662">
                  <c:v>8.1955659999999995</c:v>
                </c:pt>
                <c:pt idx="1663">
                  <c:v>8.1985189999999992</c:v>
                </c:pt>
                <c:pt idx="1664">
                  <c:v>8.2014700000000005</c:v>
                </c:pt>
                <c:pt idx="1665">
                  <c:v>8.2044189999999997</c:v>
                </c:pt>
                <c:pt idx="1666">
                  <c:v>8.2073660000000004</c:v>
                </c:pt>
                <c:pt idx="1667">
                  <c:v>8.2103110000000008</c:v>
                </c:pt>
                <c:pt idx="1668">
                  <c:v>8.2132550000000002</c:v>
                </c:pt>
                <c:pt idx="1669">
                  <c:v>8.2161960000000001</c:v>
                </c:pt>
                <c:pt idx="1670">
                  <c:v>8.2191360000000007</c:v>
                </c:pt>
                <c:pt idx="1671">
                  <c:v>8.2220739999999992</c:v>
                </c:pt>
                <c:pt idx="1672">
                  <c:v>8.2250099999999993</c:v>
                </c:pt>
                <c:pt idx="1673">
                  <c:v>8.2279440000000008</c:v>
                </c:pt>
                <c:pt idx="1674">
                  <c:v>8.2308760000000003</c:v>
                </c:pt>
                <c:pt idx="1675">
                  <c:v>8.2338059999999995</c:v>
                </c:pt>
                <c:pt idx="1676">
                  <c:v>8.2367349999999995</c:v>
                </c:pt>
                <c:pt idx="1677">
                  <c:v>8.2396609999999999</c:v>
                </c:pt>
                <c:pt idx="1678">
                  <c:v>8.2425859999999993</c:v>
                </c:pt>
                <c:pt idx="1679">
                  <c:v>8.2455090000000002</c:v>
                </c:pt>
                <c:pt idx="1680">
                  <c:v>8.2484300000000008</c:v>
                </c:pt>
                <c:pt idx="1681">
                  <c:v>8.2513489999999994</c:v>
                </c:pt>
                <c:pt idx="1682">
                  <c:v>8.2542659999999994</c:v>
                </c:pt>
                <c:pt idx="1683">
                  <c:v>8.2571820000000002</c:v>
                </c:pt>
                <c:pt idx="1684">
                  <c:v>8.2600949999999997</c:v>
                </c:pt>
                <c:pt idx="1685">
                  <c:v>8.263007</c:v>
                </c:pt>
                <c:pt idx="1686">
                  <c:v>8.265917</c:v>
                </c:pt>
                <c:pt idx="1687">
                  <c:v>8.2688240000000004</c:v>
                </c:pt>
                <c:pt idx="1688">
                  <c:v>8.2717299999999998</c:v>
                </c:pt>
                <c:pt idx="1689">
                  <c:v>8.2746340000000007</c:v>
                </c:pt>
                <c:pt idx="1690">
                  <c:v>8.2775370000000006</c:v>
                </c:pt>
                <c:pt idx="1691">
                  <c:v>8.2804369999999992</c:v>
                </c:pt>
                <c:pt idx="1692">
                  <c:v>8.2833360000000003</c:v>
                </c:pt>
                <c:pt idx="1693">
                  <c:v>8.286232</c:v>
                </c:pt>
                <c:pt idx="1694">
                  <c:v>8.2891270000000006</c:v>
                </c:pt>
                <c:pt idx="1695">
                  <c:v>8.2920200000000008</c:v>
                </c:pt>
                <c:pt idx="1696">
                  <c:v>8.2949110000000008</c:v>
                </c:pt>
                <c:pt idx="1697">
                  <c:v>8.2978000000000005</c:v>
                </c:pt>
                <c:pt idx="1698">
                  <c:v>8.3006869999999999</c:v>
                </c:pt>
                <c:pt idx="1699">
                  <c:v>8.3035720000000008</c:v>
                </c:pt>
                <c:pt idx="1700">
                  <c:v>8.3064560000000007</c:v>
                </c:pt>
                <c:pt idx="1701">
                  <c:v>8.3093369999999993</c:v>
                </c:pt>
                <c:pt idx="1702">
                  <c:v>8.3122170000000004</c:v>
                </c:pt>
                <c:pt idx="1703">
                  <c:v>8.3150949999999995</c:v>
                </c:pt>
                <c:pt idx="1704">
                  <c:v>8.317971</c:v>
                </c:pt>
                <c:pt idx="1705">
                  <c:v>8.3208450000000003</c:v>
                </c:pt>
                <c:pt idx="1706">
                  <c:v>8.3237170000000003</c:v>
                </c:pt>
                <c:pt idx="1707">
                  <c:v>8.326587</c:v>
                </c:pt>
                <c:pt idx="1708">
                  <c:v>8.3294560000000004</c:v>
                </c:pt>
                <c:pt idx="1709">
                  <c:v>8.3323219999999996</c:v>
                </c:pt>
                <c:pt idx="1710">
                  <c:v>8.3351869999999995</c:v>
                </c:pt>
                <c:pt idx="1711">
                  <c:v>8.3380500000000008</c:v>
                </c:pt>
                <c:pt idx="1712">
                  <c:v>8.3409110000000002</c:v>
                </c:pt>
                <c:pt idx="1713">
                  <c:v>8.3437699999999992</c:v>
                </c:pt>
                <c:pt idx="1714">
                  <c:v>8.3466269999999998</c:v>
                </c:pt>
                <c:pt idx="1715">
                  <c:v>8.3494820000000001</c:v>
                </c:pt>
                <c:pt idx="1716">
                  <c:v>8.3523359999999993</c:v>
                </c:pt>
                <c:pt idx="1717">
                  <c:v>8.3551870000000008</c:v>
                </c:pt>
                <c:pt idx="1718">
                  <c:v>8.3580369999999995</c:v>
                </c:pt>
                <c:pt idx="1719">
                  <c:v>8.3608849999999997</c:v>
                </c:pt>
                <c:pt idx="1720">
                  <c:v>8.3637309999999996</c:v>
                </c:pt>
                <c:pt idx="1721">
                  <c:v>8.3665749999999992</c:v>
                </c:pt>
                <c:pt idx="1722">
                  <c:v>8.3694170000000003</c:v>
                </c:pt>
                <c:pt idx="1723">
                  <c:v>8.3722569999999994</c:v>
                </c:pt>
                <c:pt idx="1724">
                  <c:v>8.375095</c:v>
                </c:pt>
                <c:pt idx="1725">
                  <c:v>8.3779319999999995</c:v>
                </c:pt>
                <c:pt idx="1726">
                  <c:v>8.3807670000000005</c:v>
                </c:pt>
                <c:pt idx="1727">
                  <c:v>8.3835990000000002</c:v>
                </c:pt>
                <c:pt idx="1728">
                  <c:v>8.3864300000000007</c:v>
                </c:pt>
                <c:pt idx="1729">
                  <c:v>8.3892589999999991</c:v>
                </c:pt>
                <c:pt idx="1730">
                  <c:v>8.3920860000000008</c:v>
                </c:pt>
                <c:pt idx="1731">
                  <c:v>8.3949119999999997</c:v>
                </c:pt>
                <c:pt idx="1732">
                  <c:v>8.3977350000000008</c:v>
                </c:pt>
                <c:pt idx="1733">
                  <c:v>8.4005559999999999</c:v>
                </c:pt>
                <c:pt idx="1734">
                  <c:v>8.4033759999999997</c:v>
                </c:pt>
                <c:pt idx="1735">
                  <c:v>8.4061939999999993</c:v>
                </c:pt>
                <c:pt idx="1736">
                  <c:v>8.4090100000000003</c:v>
                </c:pt>
                <c:pt idx="1737">
                  <c:v>8.4118239999999993</c:v>
                </c:pt>
                <c:pt idx="1738">
                  <c:v>8.4146359999999998</c:v>
                </c:pt>
                <c:pt idx="1739">
                  <c:v>8.417446</c:v>
                </c:pt>
                <c:pt idx="1740">
                  <c:v>8.4202539999999999</c:v>
                </c:pt>
                <c:pt idx="1741">
                  <c:v>8.4230610000000006</c:v>
                </c:pt>
                <c:pt idx="1742">
                  <c:v>8.4258649999999999</c:v>
                </c:pt>
                <c:pt idx="1743">
                  <c:v>8.428668</c:v>
                </c:pt>
                <c:pt idx="1744">
                  <c:v>8.4314689999999999</c:v>
                </c:pt>
                <c:pt idx="1745">
                  <c:v>8.4342679999999994</c:v>
                </c:pt>
                <c:pt idx="1746">
                  <c:v>8.4370650000000005</c:v>
                </c:pt>
                <c:pt idx="1747">
                  <c:v>8.4398599999999995</c:v>
                </c:pt>
                <c:pt idx="1748">
                  <c:v>8.442653</c:v>
                </c:pt>
                <c:pt idx="1749">
                  <c:v>8.4454449999999994</c:v>
                </c:pt>
                <c:pt idx="1750">
                  <c:v>8.4482339999999994</c:v>
                </c:pt>
                <c:pt idx="1751">
                  <c:v>8.451022</c:v>
                </c:pt>
                <c:pt idx="1752">
                  <c:v>8.4538080000000004</c:v>
                </c:pt>
                <c:pt idx="1753">
                  <c:v>8.4565920000000006</c:v>
                </c:pt>
                <c:pt idx="1754">
                  <c:v>8.4593740000000004</c:v>
                </c:pt>
                <c:pt idx="1755">
                  <c:v>8.462154</c:v>
                </c:pt>
                <c:pt idx="1756">
                  <c:v>8.4649319999999992</c:v>
                </c:pt>
                <c:pt idx="1757">
                  <c:v>8.467708</c:v>
                </c:pt>
                <c:pt idx="1758">
                  <c:v>8.4704829999999998</c:v>
                </c:pt>
                <c:pt idx="1759">
                  <c:v>8.4732559999999992</c:v>
                </c:pt>
                <c:pt idx="1760">
                  <c:v>8.4760259999999992</c:v>
                </c:pt>
                <c:pt idx="1761">
                  <c:v>8.4787949999999999</c:v>
                </c:pt>
                <c:pt idx="1762">
                  <c:v>8.4815620000000003</c:v>
                </c:pt>
                <c:pt idx="1763">
                  <c:v>8.4843270000000004</c:v>
                </c:pt>
                <c:pt idx="1764">
                  <c:v>8.4870909999999995</c:v>
                </c:pt>
                <c:pt idx="1765">
                  <c:v>8.4898520000000008</c:v>
                </c:pt>
                <c:pt idx="1766">
                  <c:v>8.4926119999999994</c:v>
                </c:pt>
                <c:pt idx="1767">
                  <c:v>8.4953690000000002</c:v>
                </c:pt>
                <c:pt idx="1768">
                  <c:v>8.4981249999999999</c:v>
                </c:pt>
                <c:pt idx="1769">
                  <c:v>8.5008789999999994</c:v>
                </c:pt>
                <c:pt idx="1770">
                  <c:v>8.5036310000000004</c:v>
                </c:pt>
                <c:pt idx="1771">
                  <c:v>8.5063809999999993</c:v>
                </c:pt>
                <c:pt idx="1772">
                  <c:v>8.5091289999999997</c:v>
                </c:pt>
                <c:pt idx="1773">
                  <c:v>8.5118760000000009</c:v>
                </c:pt>
                <c:pt idx="1774">
                  <c:v>8.5146200000000007</c:v>
                </c:pt>
                <c:pt idx="1775">
                  <c:v>8.5173629999999996</c:v>
                </c:pt>
                <c:pt idx="1776">
                  <c:v>8.5201030000000006</c:v>
                </c:pt>
                <c:pt idx="1777">
                  <c:v>8.5228420000000007</c:v>
                </c:pt>
                <c:pt idx="1778">
                  <c:v>8.5255790000000005</c:v>
                </c:pt>
                <c:pt idx="1779">
                  <c:v>8.528314</c:v>
                </c:pt>
                <c:pt idx="1780">
                  <c:v>8.5310480000000002</c:v>
                </c:pt>
                <c:pt idx="1781">
                  <c:v>8.5337789999999991</c:v>
                </c:pt>
                <c:pt idx="1782">
                  <c:v>8.5365079999999995</c:v>
                </c:pt>
                <c:pt idx="1783">
                  <c:v>8.5392360000000007</c:v>
                </c:pt>
                <c:pt idx="1784">
                  <c:v>8.5419619999999998</c:v>
                </c:pt>
                <c:pt idx="1785">
                  <c:v>8.5446860000000004</c:v>
                </c:pt>
                <c:pt idx="1786">
                  <c:v>8.5474080000000008</c:v>
                </c:pt>
                <c:pt idx="1787">
                  <c:v>8.5501280000000008</c:v>
                </c:pt>
                <c:pt idx="1788">
                  <c:v>8.5528460000000006</c:v>
                </c:pt>
                <c:pt idx="1789">
                  <c:v>8.5555620000000001</c:v>
                </c:pt>
                <c:pt idx="1790">
                  <c:v>8.5582770000000004</c:v>
                </c:pt>
                <c:pt idx="1791">
                  <c:v>8.5609889999999993</c:v>
                </c:pt>
                <c:pt idx="1792">
                  <c:v>8.5637000000000008</c:v>
                </c:pt>
                <c:pt idx="1793">
                  <c:v>8.5664090000000002</c:v>
                </c:pt>
                <c:pt idx="1794">
                  <c:v>8.5691159999999993</c:v>
                </c:pt>
                <c:pt idx="1795">
                  <c:v>8.5718209999999999</c:v>
                </c:pt>
                <c:pt idx="1796">
                  <c:v>8.5745240000000003</c:v>
                </c:pt>
                <c:pt idx="1797">
                  <c:v>8.5772250000000003</c:v>
                </c:pt>
                <c:pt idx="1798">
                  <c:v>8.5799249999999994</c:v>
                </c:pt>
                <c:pt idx="1799">
                  <c:v>8.5826229999999999</c:v>
                </c:pt>
                <c:pt idx="1800">
                  <c:v>8.5853179999999991</c:v>
                </c:pt>
                <c:pt idx="1801">
                  <c:v>8.5880120000000009</c:v>
                </c:pt>
                <c:pt idx="1802">
                  <c:v>8.5907040000000006</c:v>
                </c:pt>
                <c:pt idx="1803">
                  <c:v>8.593394</c:v>
                </c:pt>
                <c:pt idx="1804">
                  <c:v>8.5960830000000001</c:v>
                </c:pt>
                <c:pt idx="1805">
                  <c:v>8.5987690000000008</c:v>
                </c:pt>
                <c:pt idx="1806">
                  <c:v>8.6014529999999993</c:v>
                </c:pt>
                <c:pt idx="1807">
                  <c:v>8.6041360000000005</c:v>
                </c:pt>
                <c:pt idx="1808">
                  <c:v>8.6068169999999995</c:v>
                </c:pt>
                <c:pt idx="1809">
                  <c:v>8.609496</c:v>
                </c:pt>
                <c:pt idx="1810">
                  <c:v>8.6121730000000003</c:v>
                </c:pt>
                <c:pt idx="1811">
                  <c:v>8.6148480000000003</c:v>
                </c:pt>
                <c:pt idx="1812">
                  <c:v>8.617521</c:v>
                </c:pt>
                <c:pt idx="1813">
                  <c:v>8.6201919999999994</c:v>
                </c:pt>
                <c:pt idx="1814">
                  <c:v>8.6228619999999996</c:v>
                </c:pt>
                <c:pt idx="1815">
                  <c:v>8.6255299999999995</c:v>
                </c:pt>
                <c:pt idx="1816">
                  <c:v>8.6281949999999998</c:v>
                </c:pt>
                <c:pt idx="1817">
                  <c:v>8.6308589999999992</c:v>
                </c:pt>
                <c:pt idx="1818">
                  <c:v>8.633521</c:v>
                </c:pt>
                <c:pt idx="1819">
                  <c:v>8.6361819999999998</c:v>
                </c:pt>
                <c:pt idx="1820">
                  <c:v>8.6388400000000001</c:v>
                </c:pt>
                <c:pt idx="1821">
                  <c:v>8.6414960000000001</c:v>
                </c:pt>
                <c:pt idx="1822">
                  <c:v>8.6441510000000008</c:v>
                </c:pt>
                <c:pt idx="1823">
                  <c:v>8.6468039999999995</c:v>
                </c:pt>
                <c:pt idx="1824">
                  <c:v>8.6494540000000004</c:v>
                </c:pt>
                <c:pt idx="1825">
                  <c:v>8.6521030000000003</c:v>
                </c:pt>
                <c:pt idx="1826">
                  <c:v>8.6547499999999999</c:v>
                </c:pt>
                <c:pt idx="1827">
                  <c:v>8.6573960000000003</c:v>
                </c:pt>
                <c:pt idx="1828">
                  <c:v>8.6600389999999994</c:v>
                </c:pt>
                <c:pt idx="1829">
                  <c:v>8.6626809999999992</c:v>
                </c:pt>
                <c:pt idx="1830">
                  <c:v>8.6653199999999995</c:v>
                </c:pt>
                <c:pt idx="1831">
                  <c:v>8.6679580000000005</c:v>
                </c:pt>
                <c:pt idx="1832">
                  <c:v>8.6705939999999995</c:v>
                </c:pt>
                <c:pt idx="1833">
                  <c:v>8.6732279999999999</c:v>
                </c:pt>
                <c:pt idx="1834">
                  <c:v>8.6758600000000001</c:v>
                </c:pt>
                <c:pt idx="1835">
                  <c:v>8.67849</c:v>
                </c:pt>
                <c:pt idx="1836">
                  <c:v>8.6811190000000007</c:v>
                </c:pt>
                <c:pt idx="1837">
                  <c:v>8.683745</c:v>
                </c:pt>
                <c:pt idx="1838">
                  <c:v>8.6863700000000001</c:v>
                </c:pt>
                <c:pt idx="1839">
                  <c:v>8.688993</c:v>
                </c:pt>
                <c:pt idx="1840">
                  <c:v>8.6916139999999995</c:v>
                </c:pt>
                <c:pt idx="1841">
                  <c:v>8.6942330000000005</c:v>
                </c:pt>
                <c:pt idx="1842">
                  <c:v>8.6968499999999995</c:v>
                </c:pt>
                <c:pt idx="1843">
                  <c:v>8.699465</c:v>
                </c:pt>
                <c:pt idx="1844">
                  <c:v>8.7020789999999995</c:v>
                </c:pt>
                <c:pt idx="1845">
                  <c:v>8.7046910000000004</c:v>
                </c:pt>
                <c:pt idx="1846">
                  <c:v>8.7073</c:v>
                </c:pt>
                <c:pt idx="1847">
                  <c:v>8.7099080000000004</c:v>
                </c:pt>
                <c:pt idx="1848">
                  <c:v>8.7125140000000005</c:v>
                </c:pt>
                <c:pt idx="1849">
                  <c:v>8.7151189999999996</c:v>
                </c:pt>
                <c:pt idx="1850">
                  <c:v>8.7177209999999992</c:v>
                </c:pt>
                <c:pt idx="1851">
                  <c:v>8.7203210000000002</c:v>
                </c:pt>
                <c:pt idx="1852">
                  <c:v>8.7229200000000002</c:v>
                </c:pt>
                <c:pt idx="1853">
                  <c:v>8.725517</c:v>
                </c:pt>
                <c:pt idx="1854">
                  <c:v>8.7281119999999994</c:v>
                </c:pt>
                <c:pt idx="1855">
                  <c:v>8.7307050000000004</c:v>
                </c:pt>
                <c:pt idx="1856">
                  <c:v>8.7332959999999993</c:v>
                </c:pt>
                <c:pt idx="1857">
                  <c:v>8.7358849999999997</c:v>
                </c:pt>
                <c:pt idx="1858">
                  <c:v>8.7384730000000008</c:v>
                </c:pt>
                <c:pt idx="1859">
                  <c:v>8.7410580000000007</c:v>
                </c:pt>
                <c:pt idx="1860">
                  <c:v>8.7436419999999995</c:v>
                </c:pt>
                <c:pt idx="1861">
                  <c:v>8.7462239999999998</c:v>
                </c:pt>
                <c:pt idx="1862">
                  <c:v>8.7488039999999998</c:v>
                </c:pt>
                <c:pt idx="1863">
                  <c:v>8.7513819999999996</c:v>
                </c:pt>
                <c:pt idx="1864">
                  <c:v>8.7539580000000008</c:v>
                </c:pt>
                <c:pt idx="1865">
                  <c:v>8.7565329999999992</c:v>
                </c:pt>
                <c:pt idx="1866">
                  <c:v>8.7591049999999999</c:v>
                </c:pt>
                <c:pt idx="1867">
                  <c:v>8.7616759999999996</c:v>
                </c:pt>
                <c:pt idx="1868">
                  <c:v>8.7642450000000007</c:v>
                </c:pt>
                <c:pt idx="1869">
                  <c:v>8.7668119999999998</c:v>
                </c:pt>
                <c:pt idx="1870">
                  <c:v>8.7693770000000004</c:v>
                </c:pt>
                <c:pt idx="1871">
                  <c:v>8.7719400000000007</c:v>
                </c:pt>
                <c:pt idx="1872">
                  <c:v>8.774502</c:v>
                </c:pt>
                <c:pt idx="1873">
                  <c:v>8.7770609999999998</c:v>
                </c:pt>
                <c:pt idx="1874">
                  <c:v>8.7796190000000003</c:v>
                </c:pt>
                <c:pt idx="1875">
                  <c:v>8.7821750000000005</c:v>
                </c:pt>
                <c:pt idx="1876">
                  <c:v>8.7847290000000005</c:v>
                </c:pt>
                <c:pt idx="1877">
                  <c:v>8.7872810000000001</c:v>
                </c:pt>
                <c:pt idx="1878">
                  <c:v>8.7898309999999995</c:v>
                </c:pt>
                <c:pt idx="1879">
                  <c:v>8.7923799999999996</c:v>
                </c:pt>
                <c:pt idx="1880">
                  <c:v>8.7949269999999995</c:v>
                </c:pt>
                <c:pt idx="1881">
                  <c:v>8.7974709999999998</c:v>
                </c:pt>
                <c:pt idx="1882">
                  <c:v>8.8000139999999991</c:v>
                </c:pt>
                <c:pt idx="1883">
                  <c:v>8.8025549999999999</c:v>
                </c:pt>
                <c:pt idx="1884">
                  <c:v>8.8050940000000004</c:v>
                </c:pt>
                <c:pt idx="1885">
                  <c:v>8.8076319999999999</c:v>
                </c:pt>
                <c:pt idx="1886">
                  <c:v>8.8101669999999999</c:v>
                </c:pt>
                <c:pt idx="1887">
                  <c:v>8.8127010000000006</c:v>
                </c:pt>
                <c:pt idx="1888">
                  <c:v>8.8152329999999992</c:v>
                </c:pt>
                <c:pt idx="1889">
                  <c:v>8.8177629999999994</c:v>
                </c:pt>
                <c:pt idx="1890">
                  <c:v>8.8202909999999992</c:v>
                </c:pt>
                <c:pt idx="1891">
                  <c:v>8.8228170000000006</c:v>
                </c:pt>
                <c:pt idx="1892">
                  <c:v>8.8253419999999991</c:v>
                </c:pt>
                <c:pt idx="1893">
                  <c:v>8.8278639999999999</c:v>
                </c:pt>
                <c:pt idx="1894">
                  <c:v>8.8303849999999997</c:v>
                </c:pt>
                <c:pt idx="1895">
                  <c:v>8.8329039999999992</c:v>
                </c:pt>
                <c:pt idx="1896">
                  <c:v>8.8354210000000002</c:v>
                </c:pt>
                <c:pt idx="1897">
                  <c:v>8.8379359999999991</c:v>
                </c:pt>
                <c:pt idx="1898">
                  <c:v>8.8404489999999996</c:v>
                </c:pt>
                <c:pt idx="1899">
                  <c:v>8.8429610000000007</c:v>
                </c:pt>
                <c:pt idx="1900">
                  <c:v>8.8454700000000006</c:v>
                </c:pt>
                <c:pt idx="1901">
                  <c:v>8.8479779999999995</c:v>
                </c:pt>
                <c:pt idx="1902">
                  <c:v>8.8504839999999998</c:v>
                </c:pt>
                <c:pt idx="1903">
                  <c:v>8.8529879999999999</c:v>
                </c:pt>
                <c:pt idx="1904">
                  <c:v>8.8554910000000007</c:v>
                </c:pt>
                <c:pt idx="1905">
                  <c:v>8.8579910000000002</c:v>
                </c:pt>
                <c:pt idx="1906">
                  <c:v>8.8604900000000004</c:v>
                </c:pt>
                <c:pt idx="1907">
                  <c:v>8.8629859999999994</c:v>
                </c:pt>
                <c:pt idx="1908">
                  <c:v>8.8654810000000008</c:v>
                </c:pt>
                <c:pt idx="1909">
                  <c:v>8.8679740000000002</c:v>
                </c:pt>
                <c:pt idx="1910">
                  <c:v>8.8704660000000004</c:v>
                </c:pt>
                <c:pt idx="1911">
                  <c:v>8.8729549999999993</c:v>
                </c:pt>
                <c:pt idx="1912">
                  <c:v>8.8754419999999996</c:v>
                </c:pt>
                <c:pt idx="1913">
                  <c:v>8.8779280000000007</c:v>
                </c:pt>
                <c:pt idx="1914">
                  <c:v>8.8804119999999998</c:v>
                </c:pt>
                <c:pt idx="1915">
                  <c:v>8.8828940000000003</c:v>
                </c:pt>
                <c:pt idx="1916">
                  <c:v>8.8853740000000005</c:v>
                </c:pt>
                <c:pt idx="1917">
                  <c:v>8.8878529999999998</c:v>
                </c:pt>
                <c:pt idx="1918">
                  <c:v>8.8903289999999995</c:v>
                </c:pt>
                <c:pt idx="1919">
                  <c:v>8.8928039999999999</c:v>
                </c:pt>
                <c:pt idx="1920">
                  <c:v>8.8952770000000001</c:v>
                </c:pt>
                <c:pt idx="1921">
                  <c:v>8.897748</c:v>
                </c:pt>
                <c:pt idx="1922">
                  <c:v>8.9002169999999996</c:v>
                </c:pt>
                <c:pt idx="1923">
                  <c:v>8.9026840000000007</c:v>
                </c:pt>
                <c:pt idx="1924">
                  <c:v>8.9051500000000008</c:v>
                </c:pt>
                <c:pt idx="1925">
                  <c:v>8.9076129999999996</c:v>
                </c:pt>
                <c:pt idx="1926">
                  <c:v>8.9100750000000009</c:v>
                </c:pt>
                <c:pt idx="1927">
                  <c:v>8.9125350000000001</c:v>
                </c:pt>
                <c:pt idx="1928">
                  <c:v>8.9149930000000008</c:v>
                </c:pt>
                <c:pt idx="1929">
                  <c:v>8.9174489999999995</c:v>
                </c:pt>
                <c:pt idx="1930">
                  <c:v>8.9199040000000007</c:v>
                </c:pt>
                <c:pt idx="1931">
                  <c:v>8.9223569999999999</c:v>
                </c:pt>
                <c:pt idx="1932">
                  <c:v>8.9248069999999995</c:v>
                </c:pt>
                <c:pt idx="1933">
                  <c:v>8.9272559999999999</c:v>
                </c:pt>
                <c:pt idx="1934">
                  <c:v>8.9297039999999992</c:v>
                </c:pt>
                <c:pt idx="1935">
                  <c:v>8.9321490000000008</c:v>
                </c:pt>
                <c:pt idx="1936">
                  <c:v>8.9345920000000003</c:v>
                </c:pt>
                <c:pt idx="1937">
                  <c:v>8.9370340000000006</c:v>
                </c:pt>
                <c:pt idx="1938">
                  <c:v>8.9394740000000006</c:v>
                </c:pt>
                <c:pt idx="1939">
                  <c:v>8.9419120000000003</c:v>
                </c:pt>
                <c:pt idx="1940">
                  <c:v>8.9443479999999997</c:v>
                </c:pt>
                <c:pt idx="1941">
                  <c:v>8.9467829999999999</c:v>
                </c:pt>
                <c:pt idx="1942">
                  <c:v>8.9492150000000006</c:v>
                </c:pt>
                <c:pt idx="1943">
                  <c:v>8.9516460000000002</c:v>
                </c:pt>
                <c:pt idx="1944">
                  <c:v>8.9540749999999996</c:v>
                </c:pt>
                <c:pt idx="1945">
                  <c:v>8.9565020000000004</c:v>
                </c:pt>
                <c:pt idx="1946">
                  <c:v>8.9589269999999992</c:v>
                </c:pt>
                <c:pt idx="1947">
                  <c:v>8.9613510000000005</c:v>
                </c:pt>
                <c:pt idx="1948">
                  <c:v>8.9637720000000005</c:v>
                </c:pt>
                <c:pt idx="1949">
                  <c:v>8.9661919999999995</c:v>
                </c:pt>
                <c:pt idx="1950">
                  <c:v>8.96861</c:v>
                </c:pt>
                <c:pt idx="1951">
                  <c:v>8.9710260000000002</c:v>
                </c:pt>
                <c:pt idx="1952">
                  <c:v>8.9734400000000001</c:v>
                </c:pt>
                <c:pt idx="1953">
                  <c:v>8.9758530000000007</c:v>
                </c:pt>
                <c:pt idx="1954">
                  <c:v>8.9782630000000001</c:v>
                </c:pt>
                <c:pt idx="1955">
                  <c:v>8.9806720000000002</c:v>
                </c:pt>
                <c:pt idx="1956">
                  <c:v>8.983079</c:v>
                </c:pt>
                <c:pt idx="1957">
                  <c:v>8.9854850000000006</c:v>
                </c:pt>
                <c:pt idx="1958">
                  <c:v>8.9878879999999999</c:v>
                </c:pt>
                <c:pt idx="1959">
                  <c:v>8.9902890000000006</c:v>
                </c:pt>
                <c:pt idx="1960">
                  <c:v>8.9926890000000004</c:v>
                </c:pt>
                <c:pt idx="1961">
                  <c:v>8.9950869999999998</c:v>
                </c:pt>
                <c:pt idx="1962">
                  <c:v>8.9974830000000008</c:v>
                </c:pt>
                <c:pt idx="1963">
                  <c:v>8.9998780000000007</c:v>
                </c:pt>
                <c:pt idx="1964">
                  <c:v>9.0022699999999993</c:v>
                </c:pt>
                <c:pt idx="1965">
                  <c:v>9.0046610000000005</c:v>
                </c:pt>
                <c:pt idx="1966">
                  <c:v>9.0070499999999996</c:v>
                </c:pt>
                <c:pt idx="1967">
                  <c:v>9.0094370000000001</c:v>
                </c:pt>
                <c:pt idx="1968">
                  <c:v>9.0118220000000004</c:v>
                </c:pt>
                <c:pt idx="1969">
                  <c:v>9.0142050000000005</c:v>
                </c:pt>
                <c:pt idx="1970">
                  <c:v>9.0165869999999995</c:v>
                </c:pt>
                <c:pt idx="1971">
                  <c:v>9.018967</c:v>
                </c:pt>
                <c:pt idx="1972">
                  <c:v>9.0213450000000002</c:v>
                </c:pt>
                <c:pt idx="1973">
                  <c:v>9.0237210000000001</c:v>
                </c:pt>
                <c:pt idx="1974">
                  <c:v>9.0260949999999998</c:v>
                </c:pt>
                <c:pt idx="1975">
                  <c:v>9.0284680000000002</c:v>
                </c:pt>
                <c:pt idx="1976">
                  <c:v>9.0308390000000003</c:v>
                </c:pt>
                <c:pt idx="1977">
                  <c:v>9.0332080000000001</c:v>
                </c:pt>
                <c:pt idx="1978">
                  <c:v>9.0355749999999997</c:v>
                </c:pt>
                <c:pt idx="1979">
                  <c:v>9.0379400000000008</c:v>
                </c:pt>
                <c:pt idx="1980">
                  <c:v>9.0403040000000008</c:v>
                </c:pt>
                <c:pt idx="1981">
                  <c:v>9.0426649999999995</c:v>
                </c:pt>
                <c:pt idx="1982">
                  <c:v>9.0450250000000008</c:v>
                </c:pt>
                <c:pt idx="1983">
                  <c:v>9.047383</c:v>
                </c:pt>
                <c:pt idx="1984">
                  <c:v>9.0497399999999999</c:v>
                </c:pt>
                <c:pt idx="1985">
                  <c:v>9.0520940000000003</c:v>
                </c:pt>
                <c:pt idx="1986">
                  <c:v>9.0544469999999997</c:v>
                </c:pt>
                <c:pt idx="1987">
                  <c:v>9.0567980000000006</c:v>
                </c:pt>
                <c:pt idx="1988">
                  <c:v>9.0591469999999994</c:v>
                </c:pt>
                <c:pt idx="1989">
                  <c:v>9.0614939999999997</c:v>
                </c:pt>
                <c:pt idx="1990">
                  <c:v>9.0638389999999998</c:v>
                </c:pt>
                <c:pt idx="1991">
                  <c:v>9.0661830000000005</c:v>
                </c:pt>
                <c:pt idx="1992">
                  <c:v>9.0685249999999993</c:v>
                </c:pt>
                <c:pt idx="1993">
                  <c:v>9.0708649999999995</c:v>
                </c:pt>
                <c:pt idx="1994">
                  <c:v>9.0732029999999995</c:v>
                </c:pt>
                <c:pt idx="1995">
                  <c:v>9.0755400000000002</c:v>
                </c:pt>
                <c:pt idx="1996">
                  <c:v>9.0778750000000006</c:v>
                </c:pt>
                <c:pt idx="1997">
                  <c:v>9.0802069999999997</c:v>
                </c:pt>
                <c:pt idx="1998">
                  <c:v>9.0825390000000006</c:v>
                </c:pt>
                <c:pt idx="1999">
                  <c:v>9.0848680000000002</c:v>
                </c:pt>
                <c:pt idx="2000">
                  <c:v>9.0871949999999995</c:v>
                </c:pt>
                <c:pt idx="2001">
                  <c:v>9.0895209999999995</c:v>
                </c:pt>
                <c:pt idx="2002">
                  <c:v>9.0918449999999993</c:v>
                </c:pt>
                <c:pt idx="2003">
                  <c:v>9.0941670000000006</c:v>
                </c:pt>
                <c:pt idx="2004">
                  <c:v>9.0964869999999998</c:v>
                </c:pt>
                <c:pt idx="2005">
                  <c:v>9.0988059999999997</c:v>
                </c:pt>
                <c:pt idx="2006">
                  <c:v>9.1011229999999994</c:v>
                </c:pt>
                <c:pt idx="2007">
                  <c:v>9.1034380000000006</c:v>
                </c:pt>
                <c:pt idx="2008">
                  <c:v>9.1057509999999997</c:v>
                </c:pt>
                <c:pt idx="2009">
                  <c:v>9.1080620000000003</c:v>
                </c:pt>
                <c:pt idx="2010">
                  <c:v>9.1103719999999999</c:v>
                </c:pt>
                <c:pt idx="2011">
                  <c:v>9.1126799999999992</c:v>
                </c:pt>
                <c:pt idx="2012">
                  <c:v>9.114986</c:v>
                </c:pt>
                <c:pt idx="2013">
                  <c:v>9.1172900000000006</c:v>
                </c:pt>
                <c:pt idx="2014">
                  <c:v>9.1195920000000008</c:v>
                </c:pt>
                <c:pt idx="2015">
                  <c:v>9.121893</c:v>
                </c:pt>
                <c:pt idx="2016">
                  <c:v>9.1241920000000007</c:v>
                </c:pt>
                <c:pt idx="2017">
                  <c:v>9.1264889999999994</c:v>
                </c:pt>
                <c:pt idx="2018">
                  <c:v>9.1287839999999996</c:v>
                </c:pt>
                <c:pt idx="2019">
                  <c:v>9.1310780000000005</c:v>
                </c:pt>
                <c:pt idx="2020">
                  <c:v>9.1333690000000001</c:v>
                </c:pt>
                <c:pt idx="2021">
                  <c:v>9.1356590000000004</c:v>
                </c:pt>
                <c:pt idx="2022">
                  <c:v>9.1379479999999997</c:v>
                </c:pt>
                <c:pt idx="2023">
                  <c:v>9.1402339999999995</c:v>
                </c:pt>
                <c:pt idx="2024">
                  <c:v>9.1425190000000001</c:v>
                </c:pt>
                <c:pt idx="2025">
                  <c:v>9.1448009999999993</c:v>
                </c:pt>
                <c:pt idx="2026">
                  <c:v>9.1470819999999993</c:v>
                </c:pt>
                <c:pt idx="2027">
                  <c:v>9.149362</c:v>
                </c:pt>
                <c:pt idx="2028">
                  <c:v>9.1516389999999994</c:v>
                </c:pt>
                <c:pt idx="2029">
                  <c:v>9.1539149999999996</c:v>
                </c:pt>
                <c:pt idx="2030">
                  <c:v>9.1561889999999995</c:v>
                </c:pt>
                <c:pt idx="2031">
                  <c:v>9.1584610000000009</c:v>
                </c:pt>
                <c:pt idx="2032">
                  <c:v>9.1607310000000002</c:v>
                </c:pt>
                <c:pt idx="2033">
                  <c:v>9.1630000000000003</c:v>
                </c:pt>
                <c:pt idx="2034">
                  <c:v>9.1652670000000001</c:v>
                </c:pt>
                <c:pt idx="2035">
                  <c:v>9.1675319999999996</c:v>
                </c:pt>
                <c:pt idx="2036">
                  <c:v>9.1697950000000006</c:v>
                </c:pt>
                <c:pt idx="2037">
                  <c:v>9.1720570000000006</c:v>
                </c:pt>
                <c:pt idx="2038">
                  <c:v>9.1743159999999992</c:v>
                </c:pt>
                <c:pt idx="2039">
                  <c:v>9.1765740000000005</c:v>
                </c:pt>
                <c:pt idx="2040">
                  <c:v>9.1788310000000006</c:v>
                </c:pt>
                <c:pt idx="2041">
                  <c:v>9.1810849999999995</c:v>
                </c:pt>
                <c:pt idx="2042">
                  <c:v>9.1833379999999991</c:v>
                </c:pt>
                <c:pt idx="2043">
                  <c:v>9.1855890000000002</c:v>
                </c:pt>
                <c:pt idx="2044">
                  <c:v>9.1878379999999993</c:v>
                </c:pt>
                <c:pt idx="2045">
                  <c:v>9.1900849999999998</c:v>
                </c:pt>
                <c:pt idx="2046">
                  <c:v>9.1923309999999994</c:v>
                </c:pt>
                <c:pt idx="2047">
                  <c:v>9.1945750000000004</c:v>
                </c:pt>
                <c:pt idx="2048">
                  <c:v>9.1968169999999994</c:v>
                </c:pt>
                <c:pt idx="2049">
                  <c:v>9.1990569999999998</c:v>
                </c:pt>
                <c:pt idx="2050">
                  <c:v>9.201295</c:v>
                </c:pt>
                <c:pt idx="2051">
                  <c:v>9.2035319999999992</c:v>
                </c:pt>
                <c:pt idx="2052">
                  <c:v>9.2057669999999998</c:v>
                </c:pt>
                <c:pt idx="2053">
                  <c:v>9.2080000000000002</c:v>
                </c:pt>
                <c:pt idx="2054">
                  <c:v>9.2102319999999995</c:v>
                </c:pt>
                <c:pt idx="2055">
                  <c:v>9.2124620000000004</c:v>
                </c:pt>
                <c:pt idx="2056">
                  <c:v>9.2146899999999992</c:v>
                </c:pt>
                <c:pt idx="2057">
                  <c:v>9.2169159999999994</c:v>
                </c:pt>
                <c:pt idx="2058">
                  <c:v>9.2191399999999994</c:v>
                </c:pt>
                <c:pt idx="2059">
                  <c:v>9.2213630000000002</c:v>
                </c:pt>
                <c:pt idx="2060">
                  <c:v>9.2235840000000007</c:v>
                </c:pt>
                <c:pt idx="2061">
                  <c:v>9.2258030000000009</c:v>
                </c:pt>
                <c:pt idx="2062">
                  <c:v>9.228021</c:v>
                </c:pt>
                <c:pt idx="2063">
                  <c:v>9.2302359999999997</c:v>
                </c:pt>
                <c:pt idx="2064">
                  <c:v>9.23245</c:v>
                </c:pt>
                <c:pt idx="2065">
                  <c:v>9.2346620000000001</c:v>
                </c:pt>
                <c:pt idx="2066">
                  <c:v>9.2368729999999992</c:v>
                </c:pt>
                <c:pt idx="2067">
                  <c:v>9.2390810000000005</c:v>
                </c:pt>
                <c:pt idx="2068">
                  <c:v>9.2412880000000008</c:v>
                </c:pt>
                <c:pt idx="2069">
                  <c:v>9.2434930000000008</c:v>
                </c:pt>
                <c:pt idx="2070">
                  <c:v>9.2456969999999998</c:v>
                </c:pt>
                <c:pt idx="2071">
                  <c:v>9.2478990000000003</c:v>
                </c:pt>
                <c:pt idx="2072">
                  <c:v>9.2500979999999995</c:v>
                </c:pt>
                <c:pt idx="2073">
                  <c:v>9.2522970000000004</c:v>
                </c:pt>
                <c:pt idx="2074">
                  <c:v>9.2544930000000001</c:v>
                </c:pt>
                <c:pt idx="2075">
                  <c:v>9.2566880000000005</c:v>
                </c:pt>
                <c:pt idx="2076">
                  <c:v>9.2588810000000006</c:v>
                </c:pt>
                <c:pt idx="2077">
                  <c:v>9.2610720000000004</c:v>
                </c:pt>
                <c:pt idx="2078">
                  <c:v>9.263261</c:v>
                </c:pt>
                <c:pt idx="2079">
                  <c:v>9.2654490000000003</c:v>
                </c:pt>
                <c:pt idx="2080">
                  <c:v>9.2676350000000003</c:v>
                </c:pt>
                <c:pt idx="2081">
                  <c:v>9.269819</c:v>
                </c:pt>
                <c:pt idx="2082">
                  <c:v>9.2720020000000005</c:v>
                </c:pt>
                <c:pt idx="2083">
                  <c:v>9.2741819999999997</c:v>
                </c:pt>
                <c:pt idx="2084">
                  <c:v>9.2763609999999996</c:v>
                </c:pt>
                <c:pt idx="2085">
                  <c:v>9.2785379999999993</c:v>
                </c:pt>
                <c:pt idx="2086">
                  <c:v>9.2807139999999997</c:v>
                </c:pt>
                <c:pt idx="2087">
                  <c:v>9.2828879999999998</c:v>
                </c:pt>
                <c:pt idx="2088">
                  <c:v>9.2850599999999996</c:v>
                </c:pt>
                <c:pt idx="2089">
                  <c:v>9.2872299999999992</c:v>
                </c:pt>
                <c:pt idx="2090">
                  <c:v>9.2893989999999995</c:v>
                </c:pt>
                <c:pt idx="2091">
                  <c:v>9.2915650000000003</c:v>
                </c:pt>
                <c:pt idx="2092">
                  <c:v>9.2937309999999993</c:v>
                </c:pt>
                <c:pt idx="2093">
                  <c:v>9.2958940000000005</c:v>
                </c:pt>
                <c:pt idx="2094">
                  <c:v>9.2980560000000008</c:v>
                </c:pt>
                <c:pt idx="2095">
                  <c:v>9.3002149999999997</c:v>
                </c:pt>
                <c:pt idx="2096">
                  <c:v>9.3023740000000004</c:v>
                </c:pt>
                <c:pt idx="2097">
                  <c:v>9.3045299999999997</c:v>
                </c:pt>
                <c:pt idx="2098">
                  <c:v>9.3066849999999999</c:v>
                </c:pt>
                <c:pt idx="2099">
                  <c:v>9.3088379999999997</c:v>
                </c:pt>
                <c:pt idx="2100">
                  <c:v>9.3109889999999993</c:v>
                </c:pt>
                <c:pt idx="2101">
                  <c:v>9.3131389999999996</c:v>
                </c:pt>
                <c:pt idx="2102">
                  <c:v>9.3152860000000004</c:v>
                </c:pt>
                <c:pt idx="2103">
                  <c:v>9.3174320000000002</c:v>
                </c:pt>
                <c:pt idx="2104">
                  <c:v>9.3195770000000007</c:v>
                </c:pt>
                <c:pt idx="2105">
                  <c:v>9.3217189999999999</c:v>
                </c:pt>
                <c:pt idx="2106">
                  <c:v>9.3238599999999998</c:v>
                </c:pt>
                <c:pt idx="2107">
                  <c:v>9.3259989999999995</c:v>
                </c:pt>
                <c:pt idx="2108">
                  <c:v>9.3281369999999999</c:v>
                </c:pt>
                <c:pt idx="2109">
                  <c:v>9.330273</c:v>
                </c:pt>
                <c:pt idx="2110">
                  <c:v>9.3324069999999999</c:v>
                </c:pt>
                <c:pt idx="2111">
                  <c:v>9.3345389999999995</c:v>
                </c:pt>
                <c:pt idx="2112">
                  <c:v>9.3366690000000006</c:v>
                </c:pt>
                <c:pt idx="2113">
                  <c:v>9.3387980000000006</c:v>
                </c:pt>
                <c:pt idx="2114">
                  <c:v>9.3409250000000004</c:v>
                </c:pt>
                <c:pt idx="2115">
                  <c:v>9.3430510000000009</c:v>
                </c:pt>
                <c:pt idx="2116">
                  <c:v>9.3451749999999993</c:v>
                </c:pt>
                <c:pt idx="2117">
                  <c:v>9.347296</c:v>
                </c:pt>
                <c:pt idx="2118">
                  <c:v>9.3494170000000008</c:v>
                </c:pt>
                <c:pt idx="2119">
                  <c:v>9.3515350000000002</c:v>
                </c:pt>
                <c:pt idx="2120">
                  <c:v>9.3536520000000003</c:v>
                </c:pt>
                <c:pt idx="2121">
                  <c:v>9.3557670000000002</c:v>
                </c:pt>
                <c:pt idx="2122">
                  <c:v>9.3578810000000008</c:v>
                </c:pt>
                <c:pt idx="2123">
                  <c:v>9.3599920000000001</c:v>
                </c:pt>
                <c:pt idx="2124">
                  <c:v>9.3621020000000001</c:v>
                </c:pt>
                <c:pt idx="2125">
                  <c:v>9.3642109999999992</c:v>
                </c:pt>
                <c:pt idx="2126">
                  <c:v>9.3663170000000004</c:v>
                </c:pt>
                <c:pt idx="2127">
                  <c:v>9.3684220000000007</c:v>
                </c:pt>
                <c:pt idx="2128">
                  <c:v>9.3705250000000007</c:v>
                </c:pt>
                <c:pt idx="2129">
                  <c:v>9.3726269999999996</c:v>
                </c:pt>
                <c:pt idx="2130">
                  <c:v>9.374727</c:v>
                </c:pt>
                <c:pt idx="2131">
                  <c:v>9.3768250000000002</c:v>
                </c:pt>
                <c:pt idx="2132">
                  <c:v>9.3789210000000001</c:v>
                </c:pt>
                <c:pt idx="2133">
                  <c:v>9.3810160000000007</c:v>
                </c:pt>
                <c:pt idx="2134">
                  <c:v>9.383108</c:v>
                </c:pt>
                <c:pt idx="2135">
                  <c:v>9.3851999999999993</c:v>
                </c:pt>
                <c:pt idx="2136">
                  <c:v>9.3872890000000009</c:v>
                </c:pt>
                <c:pt idx="2137">
                  <c:v>9.3893769999999996</c:v>
                </c:pt>
                <c:pt idx="2138">
                  <c:v>9.3914629999999999</c:v>
                </c:pt>
                <c:pt idx="2139">
                  <c:v>9.3935479999999991</c:v>
                </c:pt>
                <c:pt idx="2140">
                  <c:v>9.3956300000000006</c:v>
                </c:pt>
                <c:pt idx="2141">
                  <c:v>9.3977109999999993</c:v>
                </c:pt>
                <c:pt idx="2142">
                  <c:v>9.3997910000000005</c:v>
                </c:pt>
                <c:pt idx="2143">
                  <c:v>9.4018680000000003</c:v>
                </c:pt>
                <c:pt idx="2144">
                  <c:v>9.4039439999999992</c:v>
                </c:pt>
                <c:pt idx="2145">
                  <c:v>9.4060190000000006</c:v>
                </c:pt>
                <c:pt idx="2146">
                  <c:v>9.4080910000000006</c:v>
                </c:pt>
                <c:pt idx="2147">
                  <c:v>9.4101619999999997</c:v>
                </c:pt>
                <c:pt idx="2148">
                  <c:v>9.4122310000000002</c:v>
                </c:pt>
                <c:pt idx="2149">
                  <c:v>9.4142989999999998</c:v>
                </c:pt>
                <c:pt idx="2150">
                  <c:v>9.4163650000000008</c:v>
                </c:pt>
                <c:pt idx="2151">
                  <c:v>9.4184289999999997</c:v>
                </c:pt>
                <c:pt idx="2152">
                  <c:v>9.4204910000000002</c:v>
                </c:pt>
                <c:pt idx="2153">
                  <c:v>9.4225519999999996</c:v>
                </c:pt>
                <c:pt idx="2154">
                  <c:v>9.4246110000000005</c:v>
                </c:pt>
                <c:pt idx="2155">
                  <c:v>9.4266679999999994</c:v>
                </c:pt>
                <c:pt idx="2156">
                  <c:v>9.4287240000000008</c:v>
                </c:pt>
                <c:pt idx="2157">
                  <c:v>9.4307780000000001</c:v>
                </c:pt>
                <c:pt idx="2158">
                  <c:v>9.4328299999999992</c:v>
                </c:pt>
                <c:pt idx="2159">
                  <c:v>9.4348810000000007</c:v>
                </c:pt>
                <c:pt idx="2160">
                  <c:v>9.4369300000000003</c:v>
                </c:pt>
                <c:pt idx="2161">
                  <c:v>9.4389769999999995</c:v>
                </c:pt>
                <c:pt idx="2162">
                  <c:v>9.4410229999999995</c:v>
                </c:pt>
                <c:pt idx="2163">
                  <c:v>9.4430669999999992</c:v>
                </c:pt>
                <c:pt idx="2164">
                  <c:v>9.4451090000000004</c:v>
                </c:pt>
                <c:pt idx="2165">
                  <c:v>9.4471500000000006</c:v>
                </c:pt>
                <c:pt idx="2166">
                  <c:v>9.4491879999999995</c:v>
                </c:pt>
                <c:pt idx="2167">
                  <c:v>9.4512260000000001</c:v>
                </c:pt>
                <c:pt idx="2168">
                  <c:v>9.4532609999999995</c:v>
                </c:pt>
                <c:pt idx="2169">
                  <c:v>9.4552949999999996</c:v>
                </c:pt>
                <c:pt idx="2170">
                  <c:v>9.4573269999999994</c:v>
                </c:pt>
                <c:pt idx="2171">
                  <c:v>9.4593579999999999</c:v>
                </c:pt>
                <c:pt idx="2172">
                  <c:v>9.4613870000000002</c:v>
                </c:pt>
                <c:pt idx="2173">
                  <c:v>9.4634140000000002</c:v>
                </c:pt>
                <c:pt idx="2174">
                  <c:v>9.4654389999999999</c:v>
                </c:pt>
                <c:pt idx="2175">
                  <c:v>9.4674630000000004</c:v>
                </c:pt>
                <c:pt idx="2176">
                  <c:v>9.4694850000000006</c:v>
                </c:pt>
                <c:pt idx="2177">
                  <c:v>9.4715059999999998</c:v>
                </c:pt>
                <c:pt idx="2178">
                  <c:v>9.4735250000000004</c:v>
                </c:pt>
                <c:pt idx="2179">
                  <c:v>9.4755420000000008</c:v>
                </c:pt>
                <c:pt idx="2180">
                  <c:v>9.4775569999999991</c:v>
                </c:pt>
                <c:pt idx="2181">
                  <c:v>9.479571</c:v>
                </c:pt>
                <c:pt idx="2182">
                  <c:v>9.4815830000000005</c:v>
                </c:pt>
                <c:pt idx="2183">
                  <c:v>9.4835940000000001</c:v>
                </c:pt>
                <c:pt idx="2184">
                  <c:v>9.4856029999999993</c:v>
                </c:pt>
                <c:pt idx="2185">
                  <c:v>9.4876100000000001</c:v>
                </c:pt>
                <c:pt idx="2186">
                  <c:v>9.4896150000000006</c:v>
                </c:pt>
                <c:pt idx="2187">
                  <c:v>9.491619</c:v>
                </c:pt>
                <c:pt idx="2188">
                  <c:v>9.4936209999999992</c:v>
                </c:pt>
                <c:pt idx="2189">
                  <c:v>9.4956219999999991</c:v>
                </c:pt>
                <c:pt idx="2190">
                  <c:v>9.4976210000000005</c:v>
                </c:pt>
                <c:pt idx="2191">
                  <c:v>9.4996179999999999</c:v>
                </c:pt>
                <c:pt idx="2192">
                  <c:v>9.501614</c:v>
                </c:pt>
                <c:pt idx="2193">
                  <c:v>9.5036079999999998</c:v>
                </c:pt>
                <c:pt idx="2194">
                  <c:v>9.5055999999999994</c:v>
                </c:pt>
                <c:pt idx="2195">
                  <c:v>9.5075900000000004</c:v>
                </c:pt>
                <c:pt idx="2196">
                  <c:v>9.5095790000000004</c:v>
                </c:pt>
                <c:pt idx="2197">
                  <c:v>9.5115669999999994</c:v>
                </c:pt>
                <c:pt idx="2198">
                  <c:v>9.5135520000000007</c:v>
                </c:pt>
                <c:pt idx="2199">
                  <c:v>9.5155360000000009</c:v>
                </c:pt>
                <c:pt idx="2200">
                  <c:v>9.5175190000000001</c:v>
                </c:pt>
                <c:pt idx="2201">
                  <c:v>9.5195000000000007</c:v>
                </c:pt>
                <c:pt idx="2202">
                  <c:v>9.5214789999999994</c:v>
                </c:pt>
                <c:pt idx="2203">
                  <c:v>9.5234559999999995</c:v>
                </c:pt>
                <c:pt idx="2204">
                  <c:v>9.5254320000000003</c:v>
                </c:pt>
                <c:pt idx="2205">
                  <c:v>9.5274059999999992</c:v>
                </c:pt>
                <c:pt idx="2206">
                  <c:v>9.5293790000000005</c:v>
                </c:pt>
                <c:pt idx="2207">
                  <c:v>9.5313490000000005</c:v>
                </c:pt>
                <c:pt idx="2208">
                  <c:v>9.5333190000000005</c:v>
                </c:pt>
                <c:pt idx="2209">
                  <c:v>9.5352859999999993</c:v>
                </c:pt>
                <c:pt idx="2210">
                  <c:v>9.5372520000000005</c:v>
                </c:pt>
                <c:pt idx="2211">
                  <c:v>9.5392159999999997</c:v>
                </c:pt>
                <c:pt idx="2212">
                  <c:v>9.5411789999999996</c:v>
                </c:pt>
                <c:pt idx="2213">
                  <c:v>9.5431399999999993</c:v>
                </c:pt>
                <c:pt idx="2214">
                  <c:v>9.5450990000000004</c:v>
                </c:pt>
                <c:pt idx="2215">
                  <c:v>9.5470570000000006</c:v>
                </c:pt>
                <c:pt idx="2216">
                  <c:v>9.5490130000000004</c:v>
                </c:pt>
                <c:pt idx="2217">
                  <c:v>9.5509679999999992</c:v>
                </c:pt>
                <c:pt idx="2218">
                  <c:v>9.5529209999999996</c:v>
                </c:pt>
                <c:pt idx="2219">
                  <c:v>9.5548719999999996</c:v>
                </c:pt>
                <c:pt idx="2220">
                  <c:v>9.5568220000000004</c:v>
                </c:pt>
                <c:pt idx="2221">
                  <c:v>9.5587689999999998</c:v>
                </c:pt>
                <c:pt idx="2222">
                  <c:v>9.5607159999999993</c:v>
                </c:pt>
                <c:pt idx="2223">
                  <c:v>9.5626610000000003</c:v>
                </c:pt>
                <c:pt idx="2224">
                  <c:v>9.5646039999999992</c:v>
                </c:pt>
                <c:pt idx="2225">
                  <c:v>9.5665449999999996</c:v>
                </c:pt>
                <c:pt idx="2226">
                  <c:v>9.5684850000000008</c:v>
                </c:pt>
                <c:pt idx="2227">
                  <c:v>9.5704229999999999</c:v>
                </c:pt>
                <c:pt idx="2228">
                  <c:v>9.5723599999999998</c:v>
                </c:pt>
                <c:pt idx="2229">
                  <c:v>9.5742949999999993</c:v>
                </c:pt>
                <c:pt idx="2230">
                  <c:v>9.5762280000000004</c:v>
                </c:pt>
                <c:pt idx="2231">
                  <c:v>9.5781600000000005</c:v>
                </c:pt>
                <c:pt idx="2232">
                  <c:v>9.5800900000000002</c:v>
                </c:pt>
                <c:pt idx="2233">
                  <c:v>9.5820179999999997</c:v>
                </c:pt>
                <c:pt idx="2234">
                  <c:v>9.5839449999999999</c:v>
                </c:pt>
                <c:pt idx="2235">
                  <c:v>9.5858699999999999</c:v>
                </c:pt>
                <c:pt idx="2236">
                  <c:v>9.5877940000000006</c:v>
                </c:pt>
                <c:pt idx="2237">
                  <c:v>9.5897159999999992</c:v>
                </c:pt>
                <c:pt idx="2238">
                  <c:v>9.5916359999999994</c:v>
                </c:pt>
                <c:pt idx="2239">
                  <c:v>9.5935550000000003</c:v>
                </c:pt>
                <c:pt idx="2240">
                  <c:v>9.5954719999999991</c:v>
                </c:pt>
                <c:pt idx="2241">
                  <c:v>9.5973880000000005</c:v>
                </c:pt>
                <c:pt idx="2242">
                  <c:v>9.5993019999999998</c:v>
                </c:pt>
                <c:pt idx="2243">
                  <c:v>9.6012140000000006</c:v>
                </c:pt>
                <c:pt idx="2244">
                  <c:v>9.6031250000000004</c:v>
                </c:pt>
                <c:pt idx="2245">
                  <c:v>9.6050339999999998</c:v>
                </c:pt>
                <c:pt idx="2246">
                  <c:v>9.6069410000000008</c:v>
                </c:pt>
                <c:pt idx="2247">
                  <c:v>9.6088470000000008</c:v>
                </c:pt>
                <c:pt idx="2248">
                  <c:v>9.6107510000000005</c:v>
                </c:pt>
                <c:pt idx="2249">
                  <c:v>9.6126539999999991</c:v>
                </c:pt>
                <c:pt idx="2250">
                  <c:v>9.6145549999999993</c:v>
                </c:pt>
                <c:pt idx="2251">
                  <c:v>9.6164550000000002</c:v>
                </c:pt>
                <c:pt idx="2252">
                  <c:v>9.6183519999999998</c:v>
                </c:pt>
                <c:pt idx="2253">
                  <c:v>9.6202489999999994</c:v>
                </c:pt>
                <c:pt idx="2254">
                  <c:v>9.6221429999999994</c:v>
                </c:pt>
                <c:pt idx="2255">
                  <c:v>9.6240360000000003</c:v>
                </c:pt>
                <c:pt idx="2256">
                  <c:v>9.625928</c:v>
                </c:pt>
                <c:pt idx="2257">
                  <c:v>9.6278179999999995</c:v>
                </c:pt>
                <c:pt idx="2258">
                  <c:v>9.6297060000000005</c:v>
                </c:pt>
                <c:pt idx="2259">
                  <c:v>9.6315930000000005</c:v>
                </c:pt>
                <c:pt idx="2260">
                  <c:v>9.6334780000000002</c:v>
                </c:pt>
                <c:pt idx="2261">
                  <c:v>9.6353609999999996</c:v>
                </c:pt>
                <c:pt idx="2262">
                  <c:v>9.6372429999999998</c:v>
                </c:pt>
                <c:pt idx="2263">
                  <c:v>9.6391229999999997</c:v>
                </c:pt>
                <c:pt idx="2264">
                  <c:v>9.6410020000000003</c:v>
                </c:pt>
                <c:pt idx="2265">
                  <c:v>9.6428790000000006</c:v>
                </c:pt>
                <c:pt idx="2266">
                  <c:v>9.644755</c:v>
                </c:pt>
                <c:pt idx="2267">
                  <c:v>9.6466279999999998</c:v>
                </c:pt>
                <c:pt idx="2268">
                  <c:v>9.6485009999999996</c:v>
                </c:pt>
              </c:numCache>
            </c:numRef>
          </c:xVal>
          <c:yVal>
            <c:numRef>
              <c:f>out!$C$1:$C$2269</c:f>
              <c:numCache>
                <c:formatCode>General</c:formatCode>
                <c:ptCount val="2269"/>
                <c:pt idx="0">
                  <c:v>0</c:v>
                </c:pt>
                <c:pt idx="1">
                  <c:v>1.7321E-2</c:v>
                </c:pt>
                <c:pt idx="2">
                  <c:v>3.4597000000000003E-2</c:v>
                </c:pt>
                <c:pt idx="3">
                  <c:v>5.1827999999999999E-2</c:v>
                </c:pt>
                <c:pt idx="4">
                  <c:v>6.9015999999999994E-2</c:v>
                </c:pt>
                <c:pt idx="5">
                  <c:v>8.616E-2</c:v>
                </c:pt>
                <c:pt idx="6">
                  <c:v>0.10326</c:v>
                </c:pt>
                <c:pt idx="7">
                  <c:v>0.12031600000000001</c:v>
                </c:pt>
                <c:pt idx="8">
                  <c:v>0.13732900000000001</c:v>
                </c:pt>
                <c:pt idx="9">
                  <c:v>0.15429899999999999</c:v>
                </c:pt>
                <c:pt idx="10">
                  <c:v>0.17122599999999999</c:v>
                </c:pt>
                <c:pt idx="11">
                  <c:v>0.188109</c:v>
                </c:pt>
                <c:pt idx="12">
                  <c:v>0.20494999999999999</c:v>
                </c:pt>
                <c:pt idx="13">
                  <c:v>0.221749</c:v>
                </c:pt>
                <c:pt idx="14">
                  <c:v>0.23850499999999999</c:v>
                </c:pt>
                <c:pt idx="15">
                  <c:v>0.255218</c:v>
                </c:pt>
                <c:pt idx="16">
                  <c:v>0.27189000000000002</c:v>
                </c:pt>
                <c:pt idx="17">
                  <c:v>0.28851900000000003</c:v>
                </c:pt>
                <c:pt idx="18">
                  <c:v>0.30510700000000002</c:v>
                </c:pt>
                <c:pt idx="19">
                  <c:v>0.32165300000000002</c:v>
                </c:pt>
                <c:pt idx="20">
                  <c:v>0.33815800000000001</c:v>
                </c:pt>
                <c:pt idx="21">
                  <c:v>0.35462100000000002</c:v>
                </c:pt>
                <c:pt idx="22">
                  <c:v>0.37104300000000001</c:v>
                </c:pt>
                <c:pt idx="23">
                  <c:v>0.38742399999999999</c:v>
                </c:pt>
                <c:pt idx="24">
                  <c:v>0.40376499999999999</c:v>
                </c:pt>
                <c:pt idx="25">
                  <c:v>0.42006399999999999</c:v>
                </c:pt>
                <c:pt idx="26">
                  <c:v>0.43632300000000002</c:v>
                </c:pt>
                <c:pt idx="27">
                  <c:v>0.45254100000000003</c:v>
                </c:pt>
                <c:pt idx="28">
                  <c:v>0.468719</c:v>
                </c:pt>
                <c:pt idx="29">
                  <c:v>0.48485699999999998</c:v>
                </c:pt>
                <c:pt idx="30">
                  <c:v>0.50095500000000004</c:v>
                </c:pt>
                <c:pt idx="31">
                  <c:v>0.51701299999999994</c:v>
                </c:pt>
                <c:pt idx="32">
                  <c:v>0.53303199999999995</c:v>
                </c:pt>
                <c:pt idx="33">
                  <c:v>0.54901100000000003</c:v>
                </c:pt>
                <c:pt idx="34">
                  <c:v>0.56494999999999995</c:v>
                </c:pt>
                <c:pt idx="35">
                  <c:v>0.58084999999999998</c:v>
                </c:pt>
                <c:pt idx="36">
                  <c:v>0.59671099999999999</c:v>
                </c:pt>
                <c:pt idx="37">
                  <c:v>0.61253299999999999</c:v>
                </c:pt>
                <c:pt idx="38">
                  <c:v>0.62831599999999999</c:v>
                </c:pt>
                <c:pt idx="39">
                  <c:v>0.64406099999999999</c:v>
                </c:pt>
                <c:pt idx="40">
                  <c:v>0.65976599999999996</c:v>
                </c:pt>
                <c:pt idx="41">
                  <c:v>0.67543399999999998</c:v>
                </c:pt>
                <c:pt idx="42">
                  <c:v>0.69106299999999998</c:v>
                </c:pt>
                <c:pt idx="43">
                  <c:v>0.706654</c:v>
                </c:pt>
                <c:pt idx="44">
                  <c:v>0.72220700000000004</c:v>
                </c:pt>
                <c:pt idx="45">
                  <c:v>0.73772099999999996</c:v>
                </c:pt>
                <c:pt idx="46">
                  <c:v>0.75319899999999995</c:v>
                </c:pt>
                <c:pt idx="47">
                  <c:v>0.76863800000000004</c:v>
                </c:pt>
                <c:pt idx="48">
                  <c:v>0.78403999999999996</c:v>
                </c:pt>
                <c:pt idx="49">
                  <c:v>0.79940500000000003</c:v>
                </c:pt>
                <c:pt idx="50">
                  <c:v>0.81473200000000001</c:v>
                </c:pt>
                <c:pt idx="51">
                  <c:v>0.83002200000000004</c:v>
                </c:pt>
                <c:pt idx="52">
                  <c:v>0.845275</c:v>
                </c:pt>
                <c:pt idx="53">
                  <c:v>0.86049100000000001</c:v>
                </c:pt>
                <c:pt idx="54">
                  <c:v>0.87567099999999998</c:v>
                </c:pt>
                <c:pt idx="55">
                  <c:v>0.89081399999999999</c:v>
                </c:pt>
                <c:pt idx="56">
                  <c:v>0.90591999999999995</c:v>
                </c:pt>
                <c:pt idx="57">
                  <c:v>0.92098999999999998</c:v>
                </c:pt>
                <c:pt idx="58">
                  <c:v>0.93602399999999997</c:v>
                </c:pt>
                <c:pt idx="59">
                  <c:v>0.95102200000000003</c:v>
                </c:pt>
                <c:pt idx="60">
                  <c:v>0.96598300000000004</c:v>
                </c:pt>
                <c:pt idx="61">
                  <c:v>0.98090900000000003</c:v>
                </c:pt>
                <c:pt idx="62">
                  <c:v>0.99579899999999999</c:v>
                </c:pt>
                <c:pt idx="63">
                  <c:v>1.010653</c:v>
                </c:pt>
                <c:pt idx="64">
                  <c:v>1.0254719999999999</c:v>
                </c:pt>
                <c:pt idx="65">
                  <c:v>1.0402560000000001</c:v>
                </c:pt>
                <c:pt idx="66">
                  <c:v>1.0550040000000001</c:v>
                </c:pt>
                <c:pt idx="67">
                  <c:v>1.069717</c:v>
                </c:pt>
                <c:pt idx="68">
                  <c:v>1.0843940000000001</c:v>
                </c:pt>
                <c:pt idx="69">
                  <c:v>1.099037</c:v>
                </c:pt>
                <c:pt idx="70">
                  <c:v>1.113645</c:v>
                </c:pt>
                <c:pt idx="71">
                  <c:v>1.1282190000000001</c:v>
                </c:pt>
                <c:pt idx="72">
                  <c:v>1.1427579999999999</c:v>
                </c:pt>
                <c:pt idx="73">
                  <c:v>1.157262</c:v>
                </c:pt>
                <c:pt idx="74">
                  <c:v>1.171732</c:v>
                </c:pt>
                <c:pt idx="75">
                  <c:v>1.186167</c:v>
                </c:pt>
                <c:pt idx="76">
                  <c:v>1.200569</c:v>
                </c:pt>
                <c:pt idx="77">
                  <c:v>1.214936</c:v>
                </c:pt>
                <c:pt idx="78">
                  <c:v>1.2292700000000001</c:v>
                </c:pt>
                <c:pt idx="79">
                  <c:v>1.2435700000000001</c:v>
                </c:pt>
                <c:pt idx="80">
                  <c:v>1.257836</c:v>
                </c:pt>
                <c:pt idx="81">
                  <c:v>1.272068</c:v>
                </c:pt>
                <c:pt idx="82">
                  <c:v>1.286267</c:v>
                </c:pt>
                <c:pt idx="83">
                  <c:v>1.300432</c:v>
                </c:pt>
                <c:pt idx="84">
                  <c:v>1.314565</c:v>
                </c:pt>
                <c:pt idx="85">
                  <c:v>1.3286640000000001</c:v>
                </c:pt>
                <c:pt idx="86">
                  <c:v>1.34273</c:v>
                </c:pt>
                <c:pt idx="87">
                  <c:v>1.3567629999999999</c:v>
                </c:pt>
                <c:pt idx="88">
                  <c:v>1.370763</c:v>
                </c:pt>
                <c:pt idx="89">
                  <c:v>1.38473</c:v>
                </c:pt>
                <c:pt idx="90">
                  <c:v>1.398665</c:v>
                </c:pt>
                <c:pt idx="91">
                  <c:v>1.4125669999999999</c:v>
                </c:pt>
                <c:pt idx="92">
                  <c:v>1.426437</c:v>
                </c:pt>
                <c:pt idx="93">
                  <c:v>1.4402740000000001</c:v>
                </c:pt>
                <c:pt idx="94">
                  <c:v>1.4540789999999999</c:v>
                </c:pt>
                <c:pt idx="95">
                  <c:v>1.4678519999999999</c:v>
                </c:pt>
                <c:pt idx="96">
                  <c:v>1.4815929999999999</c:v>
                </c:pt>
                <c:pt idx="97">
                  <c:v>1.4953019999999999</c:v>
                </c:pt>
                <c:pt idx="98">
                  <c:v>1.5089790000000001</c:v>
                </c:pt>
                <c:pt idx="99">
                  <c:v>1.5226249999999999</c:v>
                </c:pt>
                <c:pt idx="100">
                  <c:v>1.5362389999999999</c:v>
                </c:pt>
                <c:pt idx="101">
                  <c:v>1.5498209999999999</c:v>
                </c:pt>
                <c:pt idx="102">
                  <c:v>1.5633710000000001</c:v>
                </c:pt>
                <c:pt idx="103">
                  <c:v>1.576891</c:v>
                </c:pt>
                <c:pt idx="104">
                  <c:v>1.590379</c:v>
                </c:pt>
                <c:pt idx="105">
                  <c:v>1.603836</c:v>
                </c:pt>
                <c:pt idx="106">
                  <c:v>1.6172610000000001</c:v>
                </c:pt>
                <c:pt idx="107">
                  <c:v>1.6306560000000001</c:v>
                </c:pt>
                <c:pt idx="108">
                  <c:v>1.64402</c:v>
                </c:pt>
                <c:pt idx="109">
                  <c:v>1.6573530000000001</c:v>
                </c:pt>
                <c:pt idx="110">
                  <c:v>1.6706559999999999</c:v>
                </c:pt>
                <c:pt idx="111">
                  <c:v>1.683927</c:v>
                </c:pt>
                <c:pt idx="112">
                  <c:v>1.6971689999999999</c:v>
                </c:pt>
                <c:pt idx="113">
                  <c:v>1.7103790000000001</c:v>
                </c:pt>
                <c:pt idx="114">
                  <c:v>1.72356</c:v>
                </c:pt>
                <c:pt idx="115">
                  <c:v>1.73671</c:v>
                </c:pt>
                <c:pt idx="116">
                  <c:v>1.74983</c:v>
                </c:pt>
                <c:pt idx="117">
                  <c:v>1.76292</c:v>
                </c:pt>
                <c:pt idx="118">
                  <c:v>1.7759799999999999</c:v>
                </c:pt>
                <c:pt idx="119">
                  <c:v>1.78901</c:v>
                </c:pt>
                <c:pt idx="120">
                  <c:v>1.802011</c:v>
                </c:pt>
                <c:pt idx="121">
                  <c:v>1.814981</c:v>
                </c:pt>
                <c:pt idx="122">
                  <c:v>1.827922</c:v>
                </c:pt>
                <c:pt idx="123">
                  <c:v>1.8408329999999999</c:v>
                </c:pt>
                <c:pt idx="124">
                  <c:v>1.853715</c:v>
                </c:pt>
                <c:pt idx="125">
                  <c:v>1.866568</c:v>
                </c:pt>
                <c:pt idx="126">
                  <c:v>1.879391</c:v>
                </c:pt>
                <c:pt idx="127">
                  <c:v>1.892185</c:v>
                </c:pt>
                <c:pt idx="128">
                  <c:v>1.9049499999999999</c:v>
                </c:pt>
                <c:pt idx="129">
                  <c:v>1.917686</c:v>
                </c:pt>
                <c:pt idx="130">
                  <c:v>1.930393</c:v>
                </c:pt>
                <c:pt idx="131">
                  <c:v>1.943071</c:v>
                </c:pt>
                <c:pt idx="132">
                  <c:v>1.9557199999999999</c:v>
                </c:pt>
                <c:pt idx="133">
                  <c:v>1.96834</c:v>
                </c:pt>
                <c:pt idx="134">
                  <c:v>1.9809319999999999</c:v>
                </c:pt>
                <c:pt idx="135">
                  <c:v>1.9934959999999999</c:v>
                </c:pt>
                <c:pt idx="136">
                  <c:v>2.00603</c:v>
                </c:pt>
                <c:pt idx="137">
                  <c:v>2.0185369999999998</c:v>
                </c:pt>
                <c:pt idx="138">
                  <c:v>2.031015</c:v>
                </c:pt>
                <c:pt idx="139">
                  <c:v>2.0434649999999999</c:v>
                </c:pt>
                <c:pt idx="140">
                  <c:v>2.0558869999999998</c:v>
                </c:pt>
                <c:pt idx="141">
                  <c:v>2.0682800000000001</c:v>
                </c:pt>
                <c:pt idx="142">
                  <c:v>2.0806460000000002</c:v>
                </c:pt>
                <c:pt idx="143">
                  <c:v>2.092984</c:v>
                </c:pt>
                <c:pt idx="144">
                  <c:v>2.1052940000000002</c:v>
                </c:pt>
                <c:pt idx="145">
                  <c:v>2.1175760000000001</c:v>
                </c:pt>
                <c:pt idx="146">
                  <c:v>2.1298309999999998</c:v>
                </c:pt>
                <c:pt idx="147">
                  <c:v>2.142058</c:v>
                </c:pt>
                <c:pt idx="148">
                  <c:v>2.1542569999999999</c:v>
                </c:pt>
                <c:pt idx="149">
                  <c:v>2.1664289999999999</c:v>
                </c:pt>
                <c:pt idx="150">
                  <c:v>2.1785739999999998</c:v>
                </c:pt>
                <c:pt idx="151">
                  <c:v>2.1906910000000002</c:v>
                </c:pt>
                <c:pt idx="152">
                  <c:v>2.2027809999999999</c:v>
                </c:pt>
                <c:pt idx="153">
                  <c:v>2.2148439999999998</c:v>
                </c:pt>
                <c:pt idx="154">
                  <c:v>2.2268789999999998</c:v>
                </c:pt>
                <c:pt idx="155">
                  <c:v>2.2388880000000002</c:v>
                </c:pt>
                <c:pt idx="156">
                  <c:v>2.2508699999999999</c:v>
                </c:pt>
                <c:pt idx="157">
                  <c:v>2.2628249999999999</c:v>
                </c:pt>
                <c:pt idx="158">
                  <c:v>2.274753</c:v>
                </c:pt>
                <c:pt idx="159">
                  <c:v>2.2866550000000001</c:v>
                </c:pt>
                <c:pt idx="160">
                  <c:v>2.29853</c:v>
                </c:pt>
                <c:pt idx="161">
                  <c:v>2.310378</c:v>
                </c:pt>
                <c:pt idx="162">
                  <c:v>2.3222</c:v>
                </c:pt>
                <c:pt idx="163">
                  <c:v>2.3339949999999998</c:v>
                </c:pt>
                <c:pt idx="164">
                  <c:v>2.345764</c:v>
                </c:pt>
                <c:pt idx="165">
                  <c:v>2.357507</c:v>
                </c:pt>
                <c:pt idx="166">
                  <c:v>2.3692229999999999</c:v>
                </c:pt>
                <c:pt idx="167">
                  <c:v>2.3809130000000001</c:v>
                </c:pt>
                <c:pt idx="168">
                  <c:v>2.3925770000000002</c:v>
                </c:pt>
                <c:pt idx="169">
                  <c:v>2.4042159999999999</c:v>
                </c:pt>
                <c:pt idx="170">
                  <c:v>2.4158279999999999</c:v>
                </c:pt>
                <c:pt idx="171">
                  <c:v>2.4274140000000002</c:v>
                </c:pt>
                <c:pt idx="172">
                  <c:v>2.4389750000000001</c:v>
                </c:pt>
                <c:pt idx="173">
                  <c:v>2.4505089999999998</c:v>
                </c:pt>
                <c:pt idx="174">
                  <c:v>2.4620190000000002</c:v>
                </c:pt>
                <c:pt idx="175">
                  <c:v>2.4735019999999999</c:v>
                </c:pt>
                <c:pt idx="176">
                  <c:v>2.4849600000000001</c:v>
                </c:pt>
                <c:pt idx="177">
                  <c:v>2.4963929999999999</c:v>
                </c:pt>
                <c:pt idx="178">
                  <c:v>2.5078</c:v>
                </c:pt>
                <c:pt idx="179">
                  <c:v>2.5191810000000001</c:v>
                </c:pt>
                <c:pt idx="180">
                  <c:v>2.530538</c:v>
                </c:pt>
                <c:pt idx="181">
                  <c:v>2.5418690000000002</c:v>
                </c:pt>
                <c:pt idx="182">
                  <c:v>2.553175</c:v>
                </c:pt>
                <c:pt idx="183">
                  <c:v>2.5644559999999998</c:v>
                </c:pt>
                <c:pt idx="184">
                  <c:v>2.5757119999999998</c:v>
                </c:pt>
                <c:pt idx="185">
                  <c:v>2.5869430000000002</c:v>
                </c:pt>
                <c:pt idx="186">
                  <c:v>2.5981489999999998</c:v>
                </c:pt>
                <c:pt idx="187">
                  <c:v>2.6093299999999999</c:v>
                </c:pt>
                <c:pt idx="188">
                  <c:v>2.6204860000000001</c:v>
                </c:pt>
                <c:pt idx="189">
                  <c:v>2.631618</c:v>
                </c:pt>
                <c:pt idx="190">
                  <c:v>2.642725</c:v>
                </c:pt>
                <c:pt idx="191">
                  <c:v>2.6538080000000002</c:v>
                </c:pt>
                <c:pt idx="192">
                  <c:v>2.664866</c:v>
                </c:pt>
                <c:pt idx="193">
                  <c:v>2.6758989999999998</c:v>
                </c:pt>
                <c:pt idx="194">
                  <c:v>2.6869079999999999</c:v>
                </c:pt>
                <c:pt idx="195">
                  <c:v>2.6978930000000001</c:v>
                </c:pt>
                <c:pt idx="196">
                  <c:v>2.7088540000000001</c:v>
                </c:pt>
                <c:pt idx="197">
                  <c:v>2.7197900000000002</c:v>
                </c:pt>
                <c:pt idx="198">
                  <c:v>2.730702</c:v>
                </c:pt>
                <c:pt idx="199">
                  <c:v>2.74159</c:v>
                </c:pt>
                <c:pt idx="200">
                  <c:v>2.7524540000000002</c:v>
                </c:pt>
                <c:pt idx="201">
                  <c:v>2.7632940000000001</c:v>
                </c:pt>
                <c:pt idx="202">
                  <c:v>2.7741099999999999</c:v>
                </c:pt>
                <c:pt idx="203">
                  <c:v>2.7849020000000002</c:v>
                </c:pt>
                <c:pt idx="204">
                  <c:v>2.7956699999999999</c:v>
                </c:pt>
                <c:pt idx="205">
                  <c:v>2.8064149999999999</c:v>
                </c:pt>
                <c:pt idx="206">
                  <c:v>2.8171360000000001</c:v>
                </c:pt>
                <c:pt idx="207">
                  <c:v>2.827833</c:v>
                </c:pt>
                <c:pt idx="208">
                  <c:v>2.8385069999999999</c:v>
                </c:pt>
                <c:pt idx="209">
                  <c:v>2.8491569999999999</c:v>
                </c:pt>
                <c:pt idx="210">
                  <c:v>2.8597830000000002</c:v>
                </c:pt>
                <c:pt idx="211">
                  <c:v>2.870387</c:v>
                </c:pt>
                <c:pt idx="212">
                  <c:v>2.8809659999999999</c:v>
                </c:pt>
                <c:pt idx="213">
                  <c:v>2.8915229999999998</c:v>
                </c:pt>
                <c:pt idx="214">
                  <c:v>2.902056</c:v>
                </c:pt>
                <c:pt idx="215">
                  <c:v>2.9125670000000001</c:v>
                </c:pt>
                <c:pt idx="216">
                  <c:v>2.923054</c:v>
                </c:pt>
                <c:pt idx="217">
                  <c:v>2.9335170000000002</c:v>
                </c:pt>
                <c:pt idx="218">
                  <c:v>2.9439579999999999</c:v>
                </c:pt>
                <c:pt idx="219">
                  <c:v>2.9543759999999999</c:v>
                </c:pt>
                <c:pt idx="220">
                  <c:v>2.9647709999999998</c:v>
                </c:pt>
                <c:pt idx="221">
                  <c:v>2.9751430000000001</c:v>
                </c:pt>
                <c:pt idx="222">
                  <c:v>2.985493</c:v>
                </c:pt>
                <c:pt idx="223">
                  <c:v>2.995819</c:v>
                </c:pt>
                <c:pt idx="224">
                  <c:v>3.0061230000000001</c:v>
                </c:pt>
                <c:pt idx="225">
                  <c:v>3.0164049999999998</c:v>
                </c:pt>
                <c:pt idx="226">
                  <c:v>3.0266630000000001</c:v>
                </c:pt>
                <c:pt idx="227">
                  <c:v>3.036899</c:v>
                </c:pt>
                <c:pt idx="228">
                  <c:v>3.047113</c:v>
                </c:pt>
                <c:pt idx="229">
                  <c:v>3.0573039999999998</c:v>
                </c:pt>
                <c:pt idx="230">
                  <c:v>3.0674730000000001</c:v>
                </c:pt>
                <c:pt idx="231">
                  <c:v>3.0776189999999999</c:v>
                </c:pt>
                <c:pt idx="232">
                  <c:v>3.0877430000000001</c:v>
                </c:pt>
                <c:pt idx="233">
                  <c:v>3.097845</c:v>
                </c:pt>
                <c:pt idx="234">
                  <c:v>3.1079249999999998</c:v>
                </c:pt>
                <c:pt idx="235">
                  <c:v>3.117982</c:v>
                </c:pt>
                <c:pt idx="236">
                  <c:v>3.128018</c:v>
                </c:pt>
                <c:pt idx="237">
                  <c:v>3.1380309999999998</c:v>
                </c:pt>
                <c:pt idx="238">
                  <c:v>3.1480229999999998</c:v>
                </c:pt>
                <c:pt idx="239">
                  <c:v>3.1579920000000001</c:v>
                </c:pt>
                <c:pt idx="240">
                  <c:v>3.1679400000000002</c:v>
                </c:pt>
                <c:pt idx="241">
                  <c:v>3.1778659999999999</c:v>
                </c:pt>
                <c:pt idx="242">
                  <c:v>3.18777</c:v>
                </c:pt>
                <c:pt idx="243">
                  <c:v>3.1976520000000002</c:v>
                </c:pt>
                <c:pt idx="244">
                  <c:v>3.2075130000000001</c:v>
                </c:pt>
                <c:pt idx="245">
                  <c:v>3.217352</c:v>
                </c:pt>
                <c:pt idx="246">
                  <c:v>3.227169</c:v>
                </c:pt>
                <c:pt idx="247">
                  <c:v>3.2369650000000001</c:v>
                </c:pt>
                <c:pt idx="248">
                  <c:v>3.2467389999999998</c:v>
                </c:pt>
                <c:pt idx="249">
                  <c:v>3.2564920000000002</c:v>
                </c:pt>
                <c:pt idx="250">
                  <c:v>3.2662230000000001</c:v>
                </c:pt>
                <c:pt idx="251">
                  <c:v>3.2759330000000002</c:v>
                </c:pt>
                <c:pt idx="252">
                  <c:v>3.285622</c:v>
                </c:pt>
                <c:pt idx="253">
                  <c:v>3.2952900000000001</c:v>
                </c:pt>
                <c:pt idx="254">
                  <c:v>3.3049360000000001</c:v>
                </c:pt>
                <c:pt idx="255">
                  <c:v>3.3145609999999999</c:v>
                </c:pt>
                <c:pt idx="256">
                  <c:v>3.3241649999999998</c:v>
                </c:pt>
                <c:pt idx="257">
                  <c:v>3.3337479999999999</c:v>
                </c:pt>
                <c:pt idx="258">
                  <c:v>3.3433099999999998</c:v>
                </c:pt>
                <c:pt idx="259">
                  <c:v>3.3528509999999998</c:v>
                </c:pt>
                <c:pt idx="260">
                  <c:v>3.362371</c:v>
                </c:pt>
                <c:pt idx="261">
                  <c:v>3.3718699999999999</c:v>
                </c:pt>
                <c:pt idx="262">
                  <c:v>3.381348</c:v>
                </c:pt>
                <c:pt idx="263">
                  <c:v>3.3908049999999998</c:v>
                </c:pt>
                <c:pt idx="264">
                  <c:v>3.400242</c:v>
                </c:pt>
                <c:pt idx="265">
                  <c:v>3.4096579999999999</c:v>
                </c:pt>
                <c:pt idx="266">
                  <c:v>3.4190529999999999</c:v>
                </c:pt>
                <c:pt idx="267">
                  <c:v>3.4284279999999998</c:v>
                </c:pt>
                <c:pt idx="268">
                  <c:v>3.4377819999999999</c:v>
                </c:pt>
                <c:pt idx="269">
                  <c:v>3.4471150000000002</c:v>
                </c:pt>
                <c:pt idx="270">
                  <c:v>3.4564279999999998</c:v>
                </c:pt>
                <c:pt idx="271">
                  <c:v>3.4657209999999998</c:v>
                </c:pt>
                <c:pt idx="272">
                  <c:v>3.474993</c:v>
                </c:pt>
                <c:pt idx="273">
                  <c:v>3.484245</c:v>
                </c:pt>
                <c:pt idx="274">
                  <c:v>3.4934759999999998</c:v>
                </c:pt>
                <c:pt idx="275">
                  <c:v>3.5026869999999999</c:v>
                </c:pt>
                <c:pt idx="276">
                  <c:v>3.5118779999999998</c:v>
                </c:pt>
                <c:pt idx="277">
                  <c:v>3.5210490000000001</c:v>
                </c:pt>
                <c:pt idx="278">
                  <c:v>3.5301990000000001</c:v>
                </c:pt>
                <c:pt idx="279">
                  <c:v>3.5393289999999999</c:v>
                </c:pt>
                <c:pt idx="280">
                  <c:v>3.5484399999999998</c:v>
                </c:pt>
                <c:pt idx="281">
                  <c:v>3.5575299999999999</c:v>
                </c:pt>
                <c:pt idx="282">
                  <c:v>3.5666000000000002</c:v>
                </c:pt>
                <c:pt idx="283">
                  <c:v>3.57565</c:v>
                </c:pt>
                <c:pt idx="284">
                  <c:v>3.5846809999999998</c:v>
                </c:pt>
                <c:pt idx="285">
                  <c:v>3.5936910000000002</c:v>
                </c:pt>
                <c:pt idx="286">
                  <c:v>3.6026820000000002</c:v>
                </c:pt>
                <c:pt idx="287">
                  <c:v>3.611653</c:v>
                </c:pt>
                <c:pt idx="288">
                  <c:v>3.6206040000000002</c:v>
                </c:pt>
                <c:pt idx="289">
                  <c:v>3.6295359999999999</c:v>
                </c:pt>
                <c:pt idx="290">
                  <c:v>3.6384470000000002</c:v>
                </c:pt>
                <c:pt idx="291">
                  <c:v>3.6473390000000001</c:v>
                </c:pt>
                <c:pt idx="292">
                  <c:v>3.656212</c:v>
                </c:pt>
                <c:pt idx="293">
                  <c:v>3.6650649999999998</c:v>
                </c:pt>
                <c:pt idx="294">
                  <c:v>3.6738979999999999</c:v>
                </c:pt>
                <c:pt idx="295">
                  <c:v>3.682712</c:v>
                </c:pt>
                <c:pt idx="296">
                  <c:v>3.6915070000000001</c:v>
                </c:pt>
                <c:pt idx="297">
                  <c:v>3.7002820000000001</c:v>
                </c:pt>
                <c:pt idx="298">
                  <c:v>3.7090380000000001</c:v>
                </c:pt>
                <c:pt idx="299">
                  <c:v>3.7177750000000001</c:v>
                </c:pt>
                <c:pt idx="300">
                  <c:v>3.7264919999999999</c:v>
                </c:pt>
                <c:pt idx="301">
                  <c:v>3.7351899999999998</c:v>
                </c:pt>
                <c:pt idx="302">
                  <c:v>3.743868</c:v>
                </c:pt>
                <c:pt idx="303">
                  <c:v>3.7525279999999999</c:v>
                </c:pt>
                <c:pt idx="304">
                  <c:v>3.7611690000000002</c:v>
                </c:pt>
                <c:pt idx="305">
                  <c:v>3.76979</c:v>
                </c:pt>
                <c:pt idx="306">
                  <c:v>3.7783920000000002</c:v>
                </c:pt>
                <c:pt idx="307">
                  <c:v>3.786975</c:v>
                </c:pt>
                <c:pt idx="308">
                  <c:v>3.7955399999999999</c:v>
                </c:pt>
                <c:pt idx="309">
                  <c:v>3.8040850000000002</c:v>
                </c:pt>
                <c:pt idx="310">
                  <c:v>3.8126120000000001</c:v>
                </c:pt>
                <c:pt idx="311">
                  <c:v>3.8211189999999999</c:v>
                </c:pt>
                <c:pt idx="312">
                  <c:v>3.8296079999999999</c:v>
                </c:pt>
                <c:pt idx="313">
                  <c:v>3.8380779999999999</c:v>
                </c:pt>
                <c:pt idx="314">
                  <c:v>3.8465289999999999</c:v>
                </c:pt>
                <c:pt idx="315">
                  <c:v>3.854962</c:v>
                </c:pt>
                <c:pt idx="316">
                  <c:v>3.863375</c:v>
                </c:pt>
                <c:pt idx="317">
                  <c:v>3.8717700000000002</c:v>
                </c:pt>
                <c:pt idx="318">
                  <c:v>3.880147</c:v>
                </c:pt>
                <c:pt idx="319">
                  <c:v>3.8885049999999999</c:v>
                </c:pt>
                <c:pt idx="320">
                  <c:v>3.8968440000000002</c:v>
                </c:pt>
                <c:pt idx="321">
                  <c:v>3.9051650000000002</c:v>
                </c:pt>
                <c:pt idx="322">
                  <c:v>3.9134669999999998</c:v>
                </c:pt>
                <c:pt idx="323">
                  <c:v>3.921751</c:v>
                </c:pt>
                <c:pt idx="324">
                  <c:v>3.9300169999999999</c:v>
                </c:pt>
                <c:pt idx="325">
                  <c:v>3.9382640000000002</c:v>
                </c:pt>
                <c:pt idx="326">
                  <c:v>3.9464929999999998</c:v>
                </c:pt>
                <c:pt idx="327">
                  <c:v>3.9547029999999999</c:v>
                </c:pt>
                <c:pt idx="328">
                  <c:v>3.9628950000000001</c:v>
                </c:pt>
                <c:pt idx="329">
                  <c:v>3.971069</c:v>
                </c:pt>
                <c:pt idx="330">
                  <c:v>3.979225</c:v>
                </c:pt>
                <c:pt idx="331">
                  <c:v>3.9873630000000002</c:v>
                </c:pt>
                <c:pt idx="332">
                  <c:v>3.995482</c:v>
                </c:pt>
                <c:pt idx="333">
                  <c:v>4.003584</c:v>
                </c:pt>
                <c:pt idx="334">
                  <c:v>4.0116670000000001</c:v>
                </c:pt>
                <c:pt idx="335">
                  <c:v>4.0197320000000003</c:v>
                </c:pt>
                <c:pt idx="336">
                  <c:v>4.0277789999999998</c:v>
                </c:pt>
                <c:pt idx="337">
                  <c:v>4.0358090000000004</c:v>
                </c:pt>
                <c:pt idx="338">
                  <c:v>4.0438200000000002</c:v>
                </c:pt>
                <c:pt idx="339">
                  <c:v>4.0518130000000001</c:v>
                </c:pt>
                <c:pt idx="340">
                  <c:v>4.0597890000000003</c:v>
                </c:pt>
                <c:pt idx="341">
                  <c:v>4.0677469999999998</c:v>
                </c:pt>
                <c:pt idx="342">
                  <c:v>4.0756870000000003</c:v>
                </c:pt>
                <c:pt idx="343">
                  <c:v>4.083609</c:v>
                </c:pt>
                <c:pt idx="344">
                  <c:v>4.091513</c:v>
                </c:pt>
                <c:pt idx="345">
                  <c:v>4.0994000000000002</c:v>
                </c:pt>
                <c:pt idx="346">
                  <c:v>4.1072689999999996</c:v>
                </c:pt>
                <c:pt idx="347">
                  <c:v>4.1151200000000001</c:v>
                </c:pt>
                <c:pt idx="348">
                  <c:v>4.122954</c:v>
                </c:pt>
                <c:pt idx="349">
                  <c:v>4.1307700000000001</c:v>
                </c:pt>
                <c:pt idx="350">
                  <c:v>4.1385680000000002</c:v>
                </c:pt>
                <c:pt idx="351">
                  <c:v>4.14635</c:v>
                </c:pt>
                <c:pt idx="352">
                  <c:v>4.1541129999999997</c:v>
                </c:pt>
                <c:pt idx="353">
                  <c:v>4.1618589999999998</c:v>
                </c:pt>
                <c:pt idx="354">
                  <c:v>4.1695880000000001</c:v>
                </c:pt>
                <c:pt idx="355">
                  <c:v>4.1772989999999997</c:v>
                </c:pt>
                <c:pt idx="356">
                  <c:v>4.1849930000000004</c:v>
                </c:pt>
                <c:pt idx="357">
                  <c:v>4.1926699999999997</c:v>
                </c:pt>
                <c:pt idx="358">
                  <c:v>4.200329</c:v>
                </c:pt>
                <c:pt idx="359">
                  <c:v>4.2079709999999997</c:v>
                </c:pt>
                <c:pt idx="360">
                  <c:v>4.2155950000000004</c:v>
                </c:pt>
                <c:pt idx="361">
                  <c:v>4.2232029999999998</c:v>
                </c:pt>
                <c:pt idx="362">
                  <c:v>4.2307930000000002</c:v>
                </c:pt>
                <c:pt idx="363">
                  <c:v>4.2383660000000001</c:v>
                </c:pt>
                <c:pt idx="364">
                  <c:v>4.2459220000000002</c:v>
                </c:pt>
                <c:pt idx="365">
                  <c:v>4.2534609999999997</c:v>
                </c:pt>
                <c:pt idx="366">
                  <c:v>4.2609830000000004</c:v>
                </c:pt>
                <c:pt idx="367">
                  <c:v>4.2684879999999996</c:v>
                </c:pt>
                <c:pt idx="368">
                  <c:v>4.275976</c:v>
                </c:pt>
                <c:pt idx="369">
                  <c:v>4.2834459999999996</c:v>
                </c:pt>
                <c:pt idx="370">
                  <c:v>4.2908999999999997</c:v>
                </c:pt>
                <c:pt idx="371">
                  <c:v>4.2983370000000001</c:v>
                </c:pt>
                <c:pt idx="372">
                  <c:v>4.3057569999999998</c:v>
                </c:pt>
                <c:pt idx="373">
                  <c:v>4.3131599999999999</c:v>
                </c:pt>
                <c:pt idx="374">
                  <c:v>4.3205470000000004</c:v>
                </c:pt>
                <c:pt idx="375">
                  <c:v>4.3279160000000001</c:v>
                </c:pt>
                <c:pt idx="376">
                  <c:v>4.3352690000000003</c:v>
                </c:pt>
                <c:pt idx="377">
                  <c:v>4.3426049999999998</c:v>
                </c:pt>
                <c:pt idx="378">
                  <c:v>4.3499239999999997</c:v>
                </c:pt>
                <c:pt idx="379">
                  <c:v>4.3572259999999998</c:v>
                </c:pt>
                <c:pt idx="380">
                  <c:v>4.3645120000000004</c:v>
                </c:pt>
                <c:pt idx="381">
                  <c:v>4.3717810000000004</c:v>
                </c:pt>
                <c:pt idx="382">
                  <c:v>4.3790339999999999</c:v>
                </c:pt>
                <c:pt idx="383">
                  <c:v>4.3862699999999997</c:v>
                </c:pt>
                <c:pt idx="384">
                  <c:v>4.3934889999999998</c:v>
                </c:pt>
                <c:pt idx="385">
                  <c:v>4.4006920000000003</c:v>
                </c:pt>
                <c:pt idx="386">
                  <c:v>4.4078790000000003</c:v>
                </c:pt>
                <c:pt idx="387">
                  <c:v>4.4150489999999998</c:v>
                </c:pt>
                <c:pt idx="388">
                  <c:v>4.4222020000000004</c:v>
                </c:pt>
                <c:pt idx="389">
                  <c:v>4.4293389999999997</c:v>
                </c:pt>
                <c:pt idx="390">
                  <c:v>4.4364600000000003</c:v>
                </c:pt>
                <c:pt idx="391">
                  <c:v>4.4435640000000003</c:v>
                </c:pt>
                <c:pt idx="392">
                  <c:v>4.4506519999999998</c:v>
                </c:pt>
                <c:pt idx="393">
                  <c:v>4.4577229999999997</c:v>
                </c:pt>
                <c:pt idx="394">
                  <c:v>4.4647779999999999</c:v>
                </c:pt>
                <c:pt idx="395">
                  <c:v>4.4718169999999997</c:v>
                </c:pt>
                <c:pt idx="396">
                  <c:v>4.4788399999999999</c:v>
                </c:pt>
                <c:pt idx="397">
                  <c:v>4.4858469999999997</c:v>
                </c:pt>
                <c:pt idx="398">
                  <c:v>4.4928369999999997</c:v>
                </c:pt>
                <c:pt idx="399">
                  <c:v>4.4998110000000002</c:v>
                </c:pt>
                <c:pt idx="400">
                  <c:v>4.5067690000000002</c:v>
                </c:pt>
                <c:pt idx="401">
                  <c:v>4.5137109999999998</c:v>
                </c:pt>
                <c:pt idx="402">
                  <c:v>4.5206369999999998</c:v>
                </c:pt>
                <c:pt idx="403">
                  <c:v>4.5275470000000002</c:v>
                </c:pt>
                <c:pt idx="404">
                  <c:v>4.5344410000000002</c:v>
                </c:pt>
                <c:pt idx="405">
                  <c:v>4.5413180000000004</c:v>
                </c:pt>
                <c:pt idx="406">
                  <c:v>4.5481800000000003</c:v>
                </c:pt>
                <c:pt idx="407">
                  <c:v>4.5550259999999998</c:v>
                </c:pt>
                <c:pt idx="408">
                  <c:v>4.5618559999999997</c:v>
                </c:pt>
                <c:pt idx="409">
                  <c:v>4.56867</c:v>
                </c:pt>
                <c:pt idx="410">
                  <c:v>4.5754679999999999</c:v>
                </c:pt>
                <c:pt idx="411">
                  <c:v>4.5822500000000002</c:v>
                </c:pt>
                <c:pt idx="412">
                  <c:v>4.589016</c:v>
                </c:pt>
                <c:pt idx="413">
                  <c:v>4.5957670000000004</c:v>
                </c:pt>
                <c:pt idx="414">
                  <c:v>4.6025010000000002</c:v>
                </c:pt>
                <c:pt idx="415">
                  <c:v>4.6092199999999997</c:v>
                </c:pt>
                <c:pt idx="416">
                  <c:v>4.6159239999999997</c:v>
                </c:pt>
                <c:pt idx="417">
                  <c:v>4.622611</c:v>
                </c:pt>
                <c:pt idx="418">
                  <c:v>4.629283</c:v>
                </c:pt>
                <c:pt idx="419">
                  <c:v>4.6359389999999996</c:v>
                </c:pt>
                <c:pt idx="420">
                  <c:v>4.6425799999999997</c:v>
                </c:pt>
                <c:pt idx="421">
                  <c:v>4.6492050000000003</c:v>
                </c:pt>
                <c:pt idx="422">
                  <c:v>4.6558140000000003</c:v>
                </c:pt>
                <c:pt idx="423">
                  <c:v>4.6624080000000001</c:v>
                </c:pt>
                <c:pt idx="424">
                  <c:v>4.6689860000000003</c:v>
                </c:pt>
                <c:pt idx="425">
                  <c:v>4.675548</c:v>
                </c:pt>
                <c:pt idx="426">
                  <c:v>4.6820959999999996</c:v>
                </c:pt>
                <c:pt idx="427">
                  <c:v>4.6886270000000003</c:v>
                </c:pt>
                <c:pt idx="428">
                  <c:v>4.6951429999999998</c:v>
                </c:pt>
                <c:pt idx="429">
                  <c:v>4.7016439999999999</c:v>
                </c:pt>
                <c:pt idx="430">
                  <c:v>4.7081299999999997</c:v>
                </c:pt>
                <c:pt idx="431">
                  <c:v>4.7145999999999999</c:v>
                </c:pt>
                <c:pt idx="432">
                  <c:v>4.7210539999999996</c:v>
                </c:pt>
                <c:pt idx="433">
                  <c:v>4.7274929999999999</c:v>
                </c:pt>
                <c:pt idx="434">
                  <c:v>4.7339169999999999</c:v>
                </c:pt>
                <c:pt idx="435">
                  <c:v>4.7403259999999996</c:v>
                </c:pt>
                <c:pt idx="436">
                  <c:v>4.7467189999999997</c:v>
                </c:pt>
                <c:pt idx="437">
                  <c:v>4.7530979999999996</c:v>
                </c:pt>
                <c:pt idx="438">
                  <c:v>4.7594599999999998</c:v>
                </c:pt>
                <c:pt idx="439">
                  <c:v>4.7658079999999998</c:v>
                </c:pt>
                <c:pt idx="440">
                  <c:v>4.7721410000000004</c:v>
                </c:pt>
                <c:pt idx="441">
                  <c:v>4.7784579999999997</c:v>
                </c:pt>
                <c:pt idx="442">
                  <c:v>4.7847600000000003</c:v>
                </c:pt>
                <c:pt idx="443">
                  <c:v>4.7910469999999998</c:v>
                </c:pt>
                <c:pt idx="444">
                  <c:v>4.7973189999999999</c:v>
                </c:pt>
                <c:pt idx="445">
                  <c:v>4.8035759999999996</c:v>
                </c:pt>
                <c:pt idx="446">
                  <c:v>4.8098179999999999</c:v>
                </c:pt>
                <c:pt idx="447">
                  <c:v>4.8160449999999999</c:v>
                </c:pt>
                <c:pt idx="448">
                  <c:v>4.8222569999999996</c:v>
                </c:pt>
                <c:pt idx="449">
                  <c:v>4.8284539999999998</c:v>
                </c:pt>
                <c:pt idx="450">
                  <c:v>4.8346349999999996</c:v>
                </c:pt>
                <c:pt idx="451">
                  <c:v>4.840802</c:v>
                </c:pt>
                <c:pt idx="452">
                  <c:v>4.8469540000000002</c:v>
                </c:pt>
                <c:pt idx="453">
                  <c:v>4.853091</c:v>
                </c:pt>
                <c:pt idx="454">
                  <c:v>4.8592139999999997</c:v>
                </c:pt>
                <c:pt idx="455">
                  <c:v>4.8653209999999998</c:v>
                </c:pt>
                <c:pt idx="456">
                  <c:v>4.8714130000000004</c:v>
                </c:pt>
                <c:pt idx="457">
                  <c:v>4.877491</c:v>
                </c:pt>
                <c:pt idx="458">
                  <c:v>4.8835540000000002</c:v>
                </c:pt>
                <c:pt idx="459">
                  <c:v>4.889602</c:v>
                </c:pt>
                <c:pt idx="460">
                  <c:v>4.8956350000000004</c:v>
                </c:pt>
                <c:pt idx="461">
                  <c:v>4.9016539999999997</c:v>
                </c:pt>
                <c:pt idx="462">
                  <c:v>4.9076579999999996</c:v>
                </c:pt>
                <c:pt idx="463">
                  <c:v>4.9136470000000001</c:v>
                </c:pt>
                <c:pt idx="464">
                  <c:v>4.9196220000000004</c:v>
                </c:pt>
                <c:pt idx="465">
                  <c:v>4.9255810000000002</c:v>
                </c:pt>
                <c:pt idx="466">
                  <c:v>4.931527</c:v>
                </c:pt>
                <c:pt idx="467">
                  <c:v>4.9374570000000002</c:v>
                </c:pt>
                <c:pt idx="468">
                  <c:v>4.9433730000000002</c:v>
                </c:pt>
                <c:pt idx="469">
                  <c:v>4.9492750000000001</c:v>
                </c:pt>
                <c:pt idx="470">
                  <c:v>4.9551619999999996</c:v>
                </c:pt>
                <c:pt idx="471">
                  <c:v>4.9610339999999997</c:v>
                </c:pt>
                <c:pt idx="472">
                  <c:v>4.9668919999999996</c:v>
                </c:pt>
                <c:pt idx="473">
                  <c:v>4.9727350000000001</c:v>
                </c:pt>
                <c:pt idx="474">
                  <c:v>4.9785640000000004</c:v>
                </c:pt>
                <c:pt idx="475">
                  <c:v>4.9843780000000004</c:v>
                </c:pt>
                <c:pt idx="476">
                  <c:v>4.9901780000000002</c:v>
                </c:pt>
                <c:pt idx="477">
                  <c:v>4.9959639999999998</c:v>
                </c:pt>
                <c:pt idx="478">
                  <c:v>5.001735</c:v>
                </c:pt>
                <c:pt idx="479">
                  <c:v>5.0074920000000001</c:v>
                </c:pt>
                <c:pt idx="480">
                  <c:v>5.0132339999999997</c:v>
                </c:pt>
                <c:pt idx="481">
                  <c:v>5.0189620000000001</c:v>
                </c:pt>
                <c:pt idx="482">
                  <c:v>5.0246760000000004</c:v>
                </c:pt>
                <c:pt idx="483">
                  <c:v>5.0303750000000003</c:v>
                </c:pt>
                <c:pt idx="484">
                  <c:v>5.03606</c:v>
                </c:pt>
                <c:pt idx="485">
                  <c:v>5.0417310000000004</c:v>
                </c:pt>
                <c:pt idx="486">
                  <c:v>5.0473879999999998</c:v>
                </c:pt>
                <c:pt idx="487">
                  <c:v>5.0530299999999997</c:v>
                </c:pt>
                <c:pt idx="488">
                  <c:v>5.0586580000000003</c:v>
                </c:pt>
                <c:pt idx="489">
                  <c:v>5.0642719999999999</c:v>
                </c:pt>
                <c:pt idx="490">
                  <c:v>5.0698720000000002</c:v>
                </c:pt>
                <c:pt idx="491">
                  <c:v>5.0754580000000002</c:v>
                </c:pt>
                <c:pt idx="492">
                  <c:v>5.081029</c:v>
                </c:pt>
                <c:pt idx="493">
                  <c:v>5.0865869999999997</c:v>
                </c:pt>
                <c:pt idx="494">
                  <c:v>5.09213</c:v>
                </c:pt>
                <c:pt idx="495">
                  <c:v>5.0976590000000002</c:v>
                </c:pt>
                <c:pt idx="496">
                  <c:v>5.1031740000000001</c:v>
                </c:pt>
                <c:pt idx="497">
                  <c:v>5.1086749999999999</c:v>
                </c:pt>
                <c:pt idx="498">
                  <c:v>5.1141620000000003</c:v>
                </c:pt>
                <c:pt idx="499">
                  <c:v>5.1196349999999997</c:v>
                </c:pt>
                <c:pt idx="500">
                  <c:v>5.125095</c:v>
                </c:pt>
                <c:pt idx="501">
                  <c:v>5.1305399999999999</c:v>
                </c:pt>
                <c:pt idx="502">
                  <c:v>5.1359709999999996</c:v>
                </c:pt>
                <c:pt idx="503">
                  <c:v>5.1413880000000001</c:v>
                </c:pt>
                <c:pt idx="504">
                  <c:v>5.1467910000000003</c:v>
                </c:pt>
                <c:pt idx="505">
                  <c:v>5.1521809999999997</c:v>
                </c:pt>
                <c:pt idx="506">
                  <c:v>5.1575559999999996</c:v>
                </c:pt>
                <c:pt idx="507">
                  <c:v>5.1629180000000003</c:v>
                </c:pt>
                <c:pt idx="508">
                  <c:v>5.1682649999999999</c:v>
                </c:pt>
                <c:pt idx="509">
                  <c:v>5.1735990000000003</c:v>
                </c:pt>
                <c:pt idx="510">
                  <c:v>5.1789189999999996</c:v>
                </c:pt>
                <c:pt idx="511">
                  <c:v>5.1842259999999998</c:v>
                </c:pt>
                <c:pt idx="512">
                  <c:v>5.1895179999999996</c:v>
                </c:pt>
                <c:pt idx="513">
                  <c:v>5.1947970000000003</c:v>
                </c:pt>
                <c:pt idx="514">
                  <c:v>5.200062</c:v>
                </c:pt>
                <c:pt idx="515">
                  <c:v>5.2053130000000003</c:v>
                </c:pt>
                <c:pt idx="516">
                  <c:v>5.2105509999999997</c:v>
                </c:pt>
                <c:pt idx="517">
                  <c:v>5.2157739999999997</c:v>
                </c:pt>
                <c:pt idx="518">
                  <c:v>5.2209849999999998</c:v>
                </c:pt>
                <c:pt idx="519">
                  <c:v>5.2261810000000004</c:v>
                </c:pt>
                <c:pt idx="520">
                  <c:v>5.2313640000000001</c:v>
                </c:pt>
                <c:pt idx="521">
                  <c:v>5.2365329999999997</c:v>
                </c:pt>
                <c:pt idx="522">
                  <c:v>5.241689</c:v>
                </c:pt>
                <c:pt idx="523">
                  <c:v>5.2468310000000002</c:v>
                </c:pt>
                <c:pt idx="524">
                  <c:v>5.2519590000000003</c:v>
                </c:pt>
                <c:pt idx="525">
                  <c:v>5.2570740000000002</c:v>
                </c:pt>
                <c:pt idx="526">
                  <c:v>5.262175</c:v>
                </c:pt>
                <c:pt idx="527">
                  <c:v>5.2672629999999998</c:v>
                </c:pt>
                <c:pt idx="528">
                  <c:v>5.2723370000000003</c:v>
                </c:pt>
                <c:pt idx="529">
                  <c:v>5.2773979999999998</c:v>
                </c:pt>
                <c:pt idx="530">
                  <c:v>5.2824450000000001</c:v>
                </c:pt>
                <c:pt idx="531">
                  <c:v>5.2874790000000003</c:v>
                </c:pt>
                <c:pt idx="532">
                  <c:v>5.2924990000000003</c:v>
                </c:pt>
                <c:pt idx="533">
                  <c:v>5.2975060000000003</c:v>
                </c:pt>
                <c:pt idx="534">
                  <c:v>5.3024990000000001</c:v>
                </c:pt>
                <c:pt idx="535">
                  <c:v>5.3074789999999998</c:v>
                </c:pt>
                <c:pt idx="536">
                  <c:v>5.3124459999999996</c:v>
                </c:pt>
                <c:pt idx="537">
                  <c:v>5.317399</c:v>
                </c:pt>
                <c:pt idx="538">
                  <c:v>5.3223390000000004</c:v>
                </c:pt>
                <c:pt idx="539">
                  <c:v>5.3272659999999998</c:v>
                </c:pt>
                <c:pt idx="540">
                  <c:v>5.332179</c:v>
                </c:pt>
                <c:pt idx="541">
                  <c:v>5.3370790000000001</c:v>
                </c:pt>
                <c:pt idx="542">
                  <c:v>5.3419660000000002</c:v>
                </c:pt>
                <c:pt idx="543">
                  <c:v>5.3468390000000001</c:v>
                </c:pt>
                <c:pt idx="544">
                  <c:v>5.351699</c:v>
                </c:pt>
                <c:pt idx="545">
                  <c:v>5.3565459999999998</c:v>
                </c:pt>
                <c:pt idx="546">
                  <c:v>5.3613790000000003</c:v>
                </c:pt>
                <c:pt idx="547">
                  <c:v>5.3662000000000001</c:v>
                </c:pt>
                <c:pt idx="548">
                  <c:v>5.3710069999999996</c:v>
                </c:pt>
                <c:pt idx="549">
                  <c:v>5.3758010000000001</c:v>
                </c:pt>
                <c:pt idx="550">
                  <c:v>5.3805810000000003</c:v>
                </c:pt>
                <c:pt idx="551">
                  <c:v>5.3853489999999997</c:v>
                </c:pt>
                <c:pt idx="552">
                  <c:v>5.3901029999999999</c:v>
                </c:pt>
                <c:pt idx="553">
                  <c:v>5.3948450000000001</c:v>
                </c:pt>
                <c:pt idx="554">
                  <c:v>5.3995730000000002</c:v>
                </c:pt>
                <c:pt idx="555">
                  <c:v>5.4042880000000002</c:v>
                </c:pt>
                <c:pt idx="556">
                  <c:v>5.4089900000000002</c:v>
                </c:pt>
                <c:pt idx="557">
                  <c:v>5.4136790000000001</c:v>
                </c:pt>
                <c:pt idx="558">
                  <c:v>5.418355</c:v>
                </c:pt>
                <c:pt idx="559">
                  <c:v>5.4230179999999999</c:v>
                </c:pt>
                <c:pt idx="560">
                  <c:v>5.4276669999999996</c:v>
                </c:pt>
                <c:pt idx="561">
                  <c:v>5.4323040000000002</c:v>
                </c:pt>
                <c:pt idx="562">
                  <c:v>5.436928</c:v>
                </c:pt>
                <c:pt idx="563">
                  <c:v>5.4415389999999997</c:v>
                </c:pt>
                <c:pt idx="564">
                  <c:v>5.4461360000000001</c:v>
                </c:pt>
                <c:pt idx="565">
                  <c:v>5.4507209999999997</c:v>
                </c:pt>
                <c:pt idx="566">
                  <c:v>5.4552930000000002</c:v>
                </c:pt>
                <c:pt idx="567">
                  <c:v>5.4598519999999997</c:v>
                </c:pt>
                <c:pt idx="568">
                  <c:v>5.4643980000000001</c:v>
                </c:pt>
                <c:pt idx="569">
                  <c:v>5.4689310000000004</c:v>
                </c:pt>
                <c:pt idx="570">
                  <c:v>5.4734509999999998</c:v>
                </c:pt>
                <c:pt idx="571">
                  <c:v>5.4779590000000002</c:v>
                </c:pt>
                <c:pt idx="572">
                  <c:v>5.4824529999999996</c:v>
                </c:pt>
                <c:pt idx="573">
                  <c:v>5.4869349999999999</c:v>
                </c:pt>
                <c:pt idx="574">
                  <c:v>5.491403</c:v>
                </c:pt>
                <c:pt idx="575">
                  <c:v>5.4958590000000003</c:v>
                </c:pt>
                <c:pt idx="576">
                  <c:v>5.5003029999999997</c:v>
                </c:pt>
                <c:pt idx="577">
                  <c:v>5.5047329999999999</c:v>
                </c:pt>
                <c:pt idx="578">
                  <c:v>5.50915</c:v>
                </c:pt>
                <c:pt idx="579">
                  <c:v>5.5135550000000002</c:v>
                </c:pt>
                <c:pt idx="580">
                  <c:v>5.5179470000000004</c:v>
                </c:pt>
                <c:pt idx="581">
                  <c:v>5.5223269999999998</c:v>
                </c:pt>
                <c:pt idx="582">
                  <c:v>5.5266929999999999</c:v>
                </c:pt>
                <c:pt idx="583">
                  <c:v>5.531047</c:v>
                </c:pt>
                <c:pt idx="584">
                  <c:v>5.5353880000000002</c:v>
                </c:pt>
                <c:pt idx="585">
                  <c:v>5.5397169999999996</c:v>
                </c:pt>
                <c:pt idx="586">
                  <c:v>5.5440319999999996</c:v>
                </c:pt>
                <c:pt idx="587">
                  <c:v>5.5483359999999999</c:v>
                </c:pt>
                <c:pt idx="588">
                  <c:v>5.5526260000000001</c:v>
                </c:pt>
                <c:pt idx="589">
                  <c:v>5.5569040000000003</c:v>
                </c:pt>
                <c:pt idx="590">
                  <c:v>5.5611689999999996</c:v>
                </c:pt>
                <c:pt idx="591">
                  <c:v>5.5654219999999999</c:v>
                </c:pt>
                <c:pt idx="592">
                  <c:v>5.5696620000000001</c:v>
                </c:pt>
                <c:pt idx="593">
                  <c:v>5.5738890000000003</c:v>
                </c:pt>
                <c:pt idx="594">
                  <c:v>5.5781039999999997</c:v>
                </c:pt>
                <c:pt idx="595">
                  <c:v>5.582306</c:v>
                </c:pt>
                <c:pt idx="596">
                  <c:v>5.5864960000000004</c:v>
                </c:pt>
                <c:pt idx="597">
                  <c:v>5.5906729999999998</c:v>
                </c:pt>
                <c:pt idx="598">
                  <c:v>5.5948380000000002</c:v>
                </c:pt>
                <c:pt idx="599">
                  <c:v>5.5989899999999997</c:v>
                </c:pt>
                <c:pt idx="600">
                  <c:v>5.6031300000000002</c:v>
                </c:pt>
                <c:pt idx="601">
                  <c:v>5.6072569999999997</c:v>
                </c:pt>
                <c:pt idx="602">
                  <c:v>5.6113720000000002</c:v>
                </c:pt>
                <c:pt idx="603">
                  <c:v>5.6154739999999999</c:v>
                </c:pt>
                <c:pt idx="604">
                  <c:v>5.6195639999999996</c:v>
                </c:pt>
                <c:pt idx="605">
                  <c:v>5.6236410000000001</c:v>
                </c:pt>
                <c:pt idx="606">
                  <c:v>5.6277059999999999</c:v>
                </c:pt>
                <c:pt idx="607">
                  <c:v>5.6317589999999997</c:v>
                </c:pt>
                <c:pt idx="608">
                  <c:v>5.6357989999999996</c:v>
                </c:pt>
                <c:pt idx="609">
                  <c:v>5.6398260000000002</c:v>
                </c:pt>
                <c:pt idx="610">
                  <c:v>5.6438420000000002</c:v>
                </c:pt>
                <c:pt idx="611">
                  <c:v>5.6478450000000002</c:v>
                </c:pt>
                <c:pt idx="612">
                  <c:v>5.6518360000000003</c:v>
                </c:pt>
                <c:pt idx="613">
                  <c:v>5.6558140000000003</c:v>
                </c:pt>
                <c:pt idx="614">
                  <c:v>5.6597799999999996</c:v>
                </c:pt>
                <c:pt idx="615">
                  <c:v>5.6637339999999998</c:v>
                </c:pt>
                <c:pt idx="616">
                  <c:v>5.667675</c:v>
                </c:pt>
                <c:pt idx="617">
                  <c:v>5.6716040000000003</c:v>
                </c:pt>
                <c:pt idx="618">
                  <c:v>5.6755209999999998</c:v>
                </c:pt>
                <c:pt idx="619">
                  <c:v>5.6794250000000002</c:v>
                </c:pt>
                <c:pt idx="620">
                  <c:v>5.6833179999999999</c:v>
                </c:pt>
                <c:pt idx="621">
                  <c:v>5.6871980000000004</c:v>
                </c:pt>
                <c:pt idx="622">
                  <c:v>5.6910660000000002</c:v>
                </c:pt>
                <c:pt idx="623">
                  <c:v>5.6949209999999999</c:v>
                </c:pt>
                <c:pt idx="624">
                  <c:v>5.6987639999999997</c:v>
                </c:pt>
                <c:pt idx="625">
                  <c:v>5.7025959999999998</c:v>
                </c:pt>
                <c:pt idx="626">
                  <c:v>5.7064149999999998</c:v>
                </c:pt>
                <c:pt idx="627">
                  <c:v>5.7102209999999998</c:v>
                </c:pt>
                <c:pt idx="628">
                  <c:v>5.714016</c:v>
                </c:pt>
                <c:pt idx="629">
                  <c:v>5.7177990000000003</c:v>
                </c:pt>
                <c:pt idx="630">
                  <c:v>5.7215689999999997</c:v>
                </c:pt>
                <c:pt idx="631">
                  <c:v>5.7253270000000001</c:v>
                </c:pt>
                <c:pt idx="632">
                  <c:v>5.7290729999999996</c:v>
                </c:pt>
                <c:pt idx="633">
                  <c:v>5.7328070000000002</c:v>
                </c:pt>
                <c:pt idx="634">
                  <c:v>5.736529</c:v>
                </c:pt>
                <c:pt idx="635">
                  <c:v>5.7402389999999999</c:v>
                </c:pt>
                <c:pt idx="636">
                  <c:v>5.7439369999999998</c:v>
                </c:pt>
                <c:pt idx="637">
                  <c:v>5.7476219999999998</c:v>
                </c:pt>
                <c:pt idx="638">
                  <c:v>5.751296</c:v>
                </c:pt>
                <c:pt idx="639">
                  <c:v>5.7549580000000002</c:v>
                </c:pt>
                <c:pt idx="640">
                  <c:v>5.7586069999999996</c:v>
                </c:pt>
                <c:pt idx="641">
                  <c:v>5.7622450000000001</c:v>
                </c:pt>
                <c:pt idx="642">
                  <c:v>5.7658699999999996</c:v>
                </c:pt>
                <c:pt idx="643">
                  <c:v>5.7694840000000003</c:v>
                </c:pt>
                <c:pt idx="644">
                  <c:v>5.773085</c:v>
                </c:pt>
                <c:pt idx="645">
                  <c:v>5.776675</c:v>
                </c:pt>
                <c:pt idx="646">
                  <c:v>5.7802519999999999</c:v>
                </c:pt>
                <c:pt idx="647">
                  <c:v>5.7838180000000001</c:v>
                </c:pt>
                <c:pt idx="648">
                  <c:v>5.7873720000000004</c:v>
                </c:pt>
                <c:pt idx="649">
                  <c:v>5.7909129999999998</c:v>
                </c:pt>
                <c:pt idx="650">
                  <c:v>5.7944430000000002</c:v>
                </c:pt>
                <c:pt idx="651">
                  <c:v>5.7979609999999999</c:v>
                </c:pt>
                <c:pt idx="652">
                  <c:v>5.8014669999999997</c:v>
                </c:pt>
                <c:pt idx="653">
                  <c:v>5.8049609999999996</c:v>
                </c:pt>
                <c:pt idx="654">
                  <c:v>5.8084439999999997</c:v>
                </c:pt>
                <c:pt idx="655">
                  <c:v>5.8119139999999998</c:v>
                </c:pt>
                <c:pt idx="656">
                  <c:v>5.815372</c:v>
                </c:pt>
                <c:pt idx="657">
                  <c:v>5.8188190000000004</c:v>
                </c:pt>
                <c:pt idx="658">
                  <c:v>5.822254</c:v>
                </c:pt>
                <c:pt idx="659">
                  <c:v>5.8256769999999998</c:v>
                </c:pt>
                <c:pt idx="660">
                  <c:v>5.8290879999999996</c:v>
                </c:pt>
                <c:pt idx="661">
                  <c:v>5.8324870000000004</c:v>
                </c:pt>
                <c:pt idx="662">
                  <c:v>5.8358749999999997</c:v>
                </c:pt>
                <c:pt idx="663">
                  <c:v>5.839251</c:v>
                </c:pt>
                <c:pt idx="664">
                  <c:v>5.8426150000000003</c:v>
                </c:pt>
                <c:pt idx="665">
                  <c:v>5.8459669999999999</c:v>
                </c:pt>
                <c:pt idx="666">
                  <c:v>5.8493069999999996</c:v>
                </c:pt>
                <c:pt idx="667">
                  <c:v>5.8526360000000004</c:v>
                </c:pt>
                <c:pt idx="668">
                  <c:v>5.8559530000000004</c:v>
                </c:pt>
                <c:pt idx="669">
                  <c:v>5.8592579999999996</c:v>
                </c:pt>
                <c:pt idx="670">
                  <c:v>5.8625509999999998</c:v>
                </c:pt>
                <c:pt idx="671">
                  <c:v>5.8658330000000003</c:v>
                </c:pt>
                <c:pt idx="672">
                  <c:v>5.869103</c:v>
                </c:pt>
                <c:pt idx="673">
                  <c:v>5.8723619999999999</c:v>
                </c:pt>
                <c:pt idx="674">
                  <c:v>5.8756079999999997</c:v>
                </c:pt>
                <c:pt idx="675">
                  <c:v>5.8788429999999998</c:v>
                </c:pt>
                <c:pt idx="676">
                  <c:v>5.8820670000000002</c:v>
                </c:pt>
                <c:pt idx="677">
                  <c:v>5.8852779999999996</c:v>
                </c:pt>
                <c:pt idx="678">
                  <c:v>5.8884780000000001</c:v>
                </c:pt>
                <c:pt idx="679">
                  <c:v>5.891667</c:v>
                </c:pt>
                <c:pt idx="680">
                  <c:v>5.894844</c:v>
                </c:pt>
                <c:pt idx="681">
                  <c:v>5.8980090000000001</c:v>
                </c:pt>
                <c:pt idx="682">
                  <c:v>5.9011620000000002</c:v>
                </c:pt>
                <c:pt idx="683">
                  <c:v>5.9043039999999998</c:v>
                </c:pt>
                <c:pt idx="684">
                  <c:v>5.9074350000000004</c:v>
                </c:pt>
                <c:pt idx="685">
                  <c:v>5.9105530000000002</c:v>
                </c:pt>
                <c:pt idx="686">
                  <c:v>5.9136610000000003</c:v>
                </c:pt>
                <c:pt idx="687">
                  <c:v>5.9167560000000003</c:v>
                </c:pt>
                <c:pt idx="688">
                  <c:v>5.9198399999999998</c:v>
                </c:pt>
                <c:pt idx="689">
                  <c:v>5.9229130000000003</c:v>
                </c:pt>
                <c:pt idx="690">
                  <c:v>5.9259740000000001</c:v>
                </c:pt>
                <c:pt idx="691">
                  <c:v>5.9290240000000001</c:v>
                </c:pt>
                <c:pt idx="692">
                  <c:v>5.9320620000000002</c:v>
                </c:pt>
                <c:pt idx="693">
                  <c:v>5.9350880000000004</c:v>
                </c:pt>
                <c:pt idx="694">
                  <c:v>5.9381029999999999</c:v>
                </c:pt>
                <c:pt idx="695">
                  <c:v>5.9411069999999997</c:v>
                </c:pt>
                <c:pt idx="696">
                  <c:v>5.9440989999999996</c:v>
                </c:pt>
                <c:pt idx="697">
                  <c:v>5.9470789999999996</c:v>
                </c:pt>
                <c:pt idx="698">
                  <c:v>5.9500479999999998</c:v>
                </c:pt>
                <c:pt idx="699">
                  <c:v>5.9530060000000002</c:v>
                </c:pt>
                <c:pt idx="700">
                  <c:v>5.9559519999999999</c:v>
                </c:pt>
                <c:pt idx="701">
                  <c:v>5.9588869999999998</c:v>
                </c:pt>
                <c:pt idx="702">
                  <c:v>5.9618099999999998</c:v>
                </c:pt>
                <c:pt idx="703">
                  <c:v>5.9647220000000001</c:v>
                </c:pt>
                <c:pt idx="704">
                  <c:v>5.9676229999999997</c:v>
                </c:pt>
                <c:pt idx="705">
                  <c:v>5.9705120000000003</c:v>
                </c:pt>
                <c:pt idx="706">
                  <c:v>5.9733900000000002</c:v>
                </c:pt>
                <c:pt idx="707">
                  <c:v>5.9762560000000002</c:v>
                </c:pt>
                <c:pt idx="708">
                  <c:v>5.9791109999999996</c:v>
                </c:pt>
                <c:pt idx="709">
                  <c:v>5.981954</c:v>
                </c:pt>
                <c:pt idx="710">
                  <c:v>5.9847869999999999</c:v>
                </c:pt>
                <c:pt idx="711">
                  <c:v>5.9876079999999998</c:v>
                </c:pt>
                <c:pt idx="712">
                  <c:v>5.9904169999999999</c:v>
                </c:pt>
                <c:pt idx="713">
                  <c:v>5.9932150000000002</c:v>
                </c:pt>
                <c:pt idx="714">
                  <c:v>5.9960019999999998</c:v>
                </c:pt>
                <c:pt idx="715">
                  <c:v>5.9987779999999997</c:v>
                </c:pt>
                <c:pt idx="716">
                  <c:v>6.0015419999999997</c:v>
                </c:pt>
                <c:pt idx="717">
                  <c:v>6.0042949999999999</c:v>
                </c:pt>
                <c:pt idx="718">
                  <c:v>6.0070370000000004</c:v>
                </c:pt>
                <c:pt idx="719">
                  <c:v>6.0097670000000001</c:v>
                </c:pt>
                <c:pt idx="720">
                  <c:v>6.012486</c:v>
                </c:pt>
                <c:pt idx="721">
                  <c:v>6.0151940000000002</c:v>
                </c:pt>
                <c:pt idx="722">
                  <c:v>6.0178909999999997</c:v>
                </c:pt>
                <c:pt idx="723">
                  <c:v>6.0205760000000001</c:v>
                </c:pt>
                <c:pt idx="724">
                  <c:v>6.02325</c:v>
                </c:pt>
                <c:pt idx="725">
                  <c:v>6.0259130000000001</c:v>
                </c:pt>
                <c:pt idx="726">
                  <c:v>6.0285650000000004</c:v>
                </c:pt>
                <c:pt idx="727">
                  <c:v>6.0312049999999999</c:v>
                </c:pt>
                <c:pt idx="728">
                  <c:v>6.0338349999999998</c:v>
                </c:pt>
                <c:pt idx="729">
                  <c:v>6.0364529999999998</c:v>
                </c:pt>
                <c:pt idx="730">
                  <c:v>6.0390600000000001</c:v>
                </c:pt>
                <c:pt idx="731">
                  <c:v>6.0416550000000004</c:v>
                </c:pt>
                <c:pt idx="732">
                  <c:v>6.0442400000000003</c:v>
                </c:pt>
                <c:pt idx="733">
                  <c:v>6.0468130000000002</c:v>
                </c:pt>
                <c:pt idx="734">
                  <c:v>6.0493750000000004</c:v>
                </c:pt>
                <c:pt idx="735">
                  <c:v>6.0519259999999999</c:v>
                </c:pt>
                <c:pt idx="736">
                  <c:v>6.0544659999999997</c:v>
                </c:pt>
                <c:pt idx="737">
                  <c:v>6.0569949999999997</c:v>
                </c:pt>
                <c:pt idx="738">
                  <c:v>6.0595119999999998</c:v>
                </c:pt>
                <c:pt idx="739">
                  <c:v>6.0620190000000003</c:v>
                </c:pt>
                <c:pt idx="740">
                  <c:v>6.064514</c:v>
                </c:pt>
                <c:pt idx="741">
                  <c:v>6.066999</c:v>
                </c:pt>
                <c:pt idx="742">
                  <c:v>6.0694720000000002</c:v>
                </c:pt>
                <c:pt idx="743">
                  <c:v>6.0719339999999997</c:v>
                </c:pt>
                <c:pt idx="744">
                  <c:v>6.0743850000000004</c:v>
                </c:pt>
                <c:pt idx="745">
                  <c:v>6.0768250000000004</c:v>
                </c:pt>
                <c:pt idx="746">
                  <c:v>6.0792539999999997</c:v>
                </c:pt>
                <c:pt idx="747">
                  <c:v>6.081671</c:v>
                </c:pt>
                <c:pt idx="748">
                  <c:v>6.0840779999999999</c:v>
                </c:pt>
                <c:pt idx="749">
                  <c:v>6.0864739999999999</c:v>
                </c:pt>
                <c:pt idx="750">
                  <c:v>6.0888580000000001</c:v>
                </c:pt>
                <c:pt idx="751">
                  <c:v>6.0912319999999998</c:v>
                </c:pt>
                <c:pt idx="752">
                  <c:v>6.0935949999999997</c:v>
                </c:pt>
                <c:pt idx="753">
                  <c:v>6.0959459999999996</c:v>
                </c:pt>
                <c:pt idx="754">
                  <c:v>6.098287</c:v>
                </c:pt>
                <c:pt idx="755">
                  <c:v>6.1006159999999996</c:v>
                </c:pt>
                <c:pt idx="756">
                  <c:v>6.1029350000000004</c:v>
                </c:pt>
                <c:pt idx="757">
                  <c:v>6.1052429999999998</c:v>
                </c:pt>
                <c:pt idx="758">
                  <c:v>6.1075390000000001</c:v>
                </c:pt>
                <c:pt idx="759">
                  <c:v>6.1098249999999998</c:v>
                </c:pt>
                <c:pt idx="760">
                  <c:v>6.1120989999999997</c:v>
                </c:pt>
                <c:pt idx="761">
                  <c:v>6.114363</c:v>
                </c:pt>
                <c:pt idx="762">
                  <c:v>6.1166159999999996</c:v>
                </c:pt>
                <c:pt idx="763">
                  <c:v>6.1188580000000004</c:v>
                </c:pt>
                <c:pt idx="764">
                  <c:v>6.1210889999999996</c:v>
                </c:pt>
                <c:pt idx="765">
                  <c:v>6.1233089999999999</c:v>
                </c:pt>
                <c:pt idx="766">
                  <c:v>6.1255179999999996</c:v>
                </c:pt>
                <c:pt idx="767">
                  <c:v>6.1277160000000004</c:v>
                </c:pt>
                <c:pt idx="768">
                  <c:v>6.1299029999999997</c:v>
                </c:pt>
                <c:pt idx="769">
                  <c:v>6.1320790000000001</c:v>
                </c:pt>
                <c:pt idx="770">
                  <c:v>6.1342449999999999</c:v>
                </c:pt>
                <c:pt idx="771">
                  <c:v>6.1363989999999999</c:v>
                </c:pt>
                <c:pt idx="772">
                  <c:v>6.1385430000000003</c:v>
                </c:pt>
                <c:pt idx="773">
                  <c:v>6.140676</c:v>
                </c:pt>
                <c:pt idx="774">
                  <c:v>6.1427969999999998</c:v>
                </c:pt>
                <c:pt idx="775">
                  <c:v>6.1449090000000002</c:v>
                </c:pt>
                <c:pt idx="776">
                  <c:v>6.1470089999999997</c:v>
                </c:pt>
                <c:pt idx="777">
                  <c:v>6.1490980000000004</c:v>
                </c:pt>
                <c:pt idx="778">
                  <c:v>6.1511769999999997</c:v>
                </c:pt>
                <c:pt idx="779">
                  <c:v>6.1532439999999999</c:v>
                </c:pt>
                <c:pt idx="780">
                  <c:v>6.1553009999999997</c:v>
                </c:pt>
                <c:pt idx="781">
                  <c:v>6.1573469999999997</c:v>
                </c:pt>
                <c:pt idx="782">
                  <c:v>6.1593819999999999</c:v>
                </c:pt>
                <c:pt idx="783">
                  <c:v>6.1614069999999996</c:v>
                </c:pt>
                <c:pt idx="784">
                  <c:v>6.1634200000000003</c:v>
                </c:pt>
                <c:pt idx="785">
                  <c:v>6.1654229999999997</c:v>
                </c:pt>
                <c:pt idx="786">
                  <c:v>6.1674150000000001</c:v>
                </c:pt>
                <c:pt idx="787">
                  <c:v>6.1693959999999999</c:v>
                </c:pt>
                <c:pt idx="788">
                  <c:v>6.171367</c:v>
                </c:pt>
                <c:pt idx="789">
                  <c:v>6.1733269999999996</c:v>
                </c:pt>
                <c:pt idx="790">
                  <c:v>6.1752760000000002</c:v>
                </c:pt>
                <c:pt idx="791">
                  <c:v>6.1772140000000002</c:v>
                </c:pt>
                <c:pt idx="792">
                  <c:v>6.1791410000000004</c:v>
                </c:pt>
                <c:pt idx="793">
                  <c:v>6.1810580000000002</c:v>
                </c:pt>
                <c:pt idx="794">
                  <c:v>6.1829640000000001</c:v>
                </c:pt>
                <c:pt idx="795">
                  <c:v>6.1848590000000003</c:v>
                </c:pt>
                <c:pt idx="796">
                  <c:v>6.186744</c:v>
                </c:pt>
                <c:pt idx="797">
                  <c:v>6.188618</c:v>
                </c:pt>
                <c:pt idx="798">
                  <c:v>6.1904810000000001</c:v>
                </c:pt>
                <c:pt idx="799">
                  <c:v>6.1923329999999996</c:v>
                </c:pt>
                <c:pt idx="800">
                  <c:v>6.1941750000000004</c:v>
                </c:pt>
                <c:pt idx="801">
                  <c:v>6.1960059999999997</c:v>
                </c:pt>
                <c:pt idx="802">
                  <c:v>6.1978260000000001</c:v>
                </c:pt>
                <c:pt idx="803">
                  <c:v>6.1996359999999999</c:v>
                </c:pt>
                <c:pt idx="804">
                  <c:v>6.201435</c:v>
                </c:pt>
                <c:pt idx="805">
                  <c:v>6.2032230000000004</c:v>
                </c:pt>
                <c:pt idx="806">
                  <c:v>6.2050010000000002</c:v>
                </c:pt>
                <c:pt idx="807">
                  <c:v>6.2067680000000003</c:v>
                </c:pt>
                <c:pt idx="808">
                  <c:v>6.2085239999999997</c:v>
                </c:pt>
                <c:pt idx="809">
                  <c:v>6.2102700000000004</c:v>
                </c:pt>
                <c:pt idx="810">
                  <c:v>6.2120050000000004</c:v>
                </c:pt>
                <c:pt idx="811">
                  <c:v>6.2137289999999998</c:v>
                </c:pt>
                <c:pt idx="812">
                  <c:v>6.2154429999999996</c:v>
                </c:pt>
                <c:pt idx="813">
                  <c:v>6.2171459999999996</c:v>
                </c:pt>
                <c:pt idx="814">
                  <c:v>6.218839</c:v>
                </c:pt>
                <c:pt idx="815">
                  <c:v>6.2205209999999997</c:v>
                </c:pt>
                <c:pt idx="816">
                  <c:v>6.2221919999999997</c:v>
                </c:pt>
                <c:pt idx="817">
                  <c:v>6.2238530000000001</c:v>
                </c:pt>
                <c:pt idx="818">
                  <c:v>6.2255039999999999</c:v>
                </c:pt>
                <c:pt idx="819">
                  <c:v>6.2271429999999999</c:v>
                </c:pt>
                <c:pt idx="820">
                  <c:v>6.2287720000000002</c:v>
                </c:pt>
                <c:pt idx="821">
                  <c:v>6.230391</c:v>
                </c:pt>
                <c:pt idx="822">
                  <c:v>6.2319990000000001</c:v>
                </c:pt>
                <c:pt idx="823">
                  <c:v>6.2335960000000004</c:v>
                </c:pt>
                <c:pt idx="824">
                  <c:v>6.2351830000000001</c:v>
                </c:pt>
                <c:pt idx="825">
                  <c:v>6.2367590000000002</c:v>
                </c:pt>
                <c:pt idx="826">
                  <c:v>6.2383249999999997</c:v>
                </c:pt>
                <c:pt idx="827">
                  <c:v>6.2398800000000003</c:v>
                </c:pt>
                <c:pt idx="828">
                  <c:v>6.2414249999999996</c:v>
                </c:pt>
                <c:pt idx="829">
                  <c:v>6.2429589999999999</c:v>
                </c:pt>
                <c:pt idx="830">
                  <c:v>6.2444829999999998</c:v>
                </c:pt>
                <c:pt idx="831">
                  <c:v>6.2459959999999999</c:v>
                </c:pt>
                <c:pt idx="832">
                  <c:v>6.2474990000000004</c:v>
                </c:pt>
                <c:pt idx="833">
                  <c:v>6.2489910000000002</c:v>
                </c:pt>
                <c:pt idx="834">
                  <c:v>6.2504730000000004</c:v>
                </c:pt>
                <c:pt idx="835">
                  <c:v>6.2519439999999999</c:v>
                </c:pt>
                <c:pt idx="836">
                  <c:v>6.2534039999999997</c:v>
                </c:pt>
                <c:pt idx="837">
                  <c:v>6.2548550000000001</c:v>
                </c:pt>
                <c:pt idx="838">
                  <c:v>6.2562939999999996</c:v>
                </c:pt>
                <c:pt idx="839">
                  <c:v>6.2577239999999996</c:v>
                </c:pt>
                <c:pt idx="840">
                  <c:v>6.2591429999999999</c:v>
                </c:pt>
                <c:pt idx="841">
                  <c:v>6.2605510000000004</c:v>
                </c:pt>
                <c:pt idx="842">
                  <c:v>6.2619490000000004</c:v>
                </c:pt>
                <c:pt idx="843">
                  <c:v>6.2633359999999998</c:v>
                </c:pt>
                <c:pt idx="844">
                  <c:v>6.2647130000000004</c:v>
                </c:pt>
                <c:pt idx="845">
                  <c:v>6.2660799999999997</c:v>
                </c:pt>
                <c:pt idx="846">
                  <c:v>6.267436</c:v>
                </c:pt>
                <c:pt idx="847">
                  <c:v>6.2687819999999999</c:v>
                </c:pt>
                <c:pt idx="848">
                  <c:v>6.2701169999999999</c:v>
                </c:pt>
                <c:pt idx="849">
                  <c:v>6.2714420000000004</c:v>
                </c:pt>
                <c:pt idx="850">
                  <c:v>6.2727570000000004</c:v>
                </c:pt>
                <c:pt idx="851">
                  <c:v>6.2740609999999997</c:v>
                </c:pt>
                <c:pt idx="852">
                  <c:v>6.2753550000000002</c:v>
                </c:pt>
                <c:pt idx="853">
                  <c:v>6.2766380000000002</c:v>
                </c:pt>
                <c:pt idx="854">
                  <c:v>6.2779109999999996</c:v>
                </c:pt>
                <c:pt idx="855">
                  <c:v>6.2791740000000003</c:v>
                </c:pt>
                <c:pt idx="856">
                  <c:v>6.2804260000000003</c:v>
                </c:pt>
                <c:pt idx="857">
                  <c:v>6.2816679999999998</c:v>
                </c:pt>
                <c:pt idx="858">
                  <c:v>6.2828989999999996</c:v>
                </c:pt>
                <c:pt idx="859">
                  <c:v>6.2841199999999997</c:v>
                </c:pt>
                <c:pt idx="860">
                  <c:v>6.2853310000000002</c:v>
                </c:pt>
                <c:pt idx="861">
                  <c:v>6.2865320000000002</c:v>
                </c:pt>
                <c:pt idx="862">
                  <c:v>6.2877219999999996</c:v>
                </c:pt>
                <c:pt idx="863">
                  <c:v>6.2889020000000002</c:v>
                </c:pt>
                <c:pt idx="864">
                  <c:v>6.2900710000000002</c:v>
                </c:pt>
                <c:pt idx="865">
                  <c:v>6.2912299999999997</c:v>
                </c:pt>
                <c:pt idx="866">
                  <c:v>6.2923790000000004</c:v>
                </c:pt>
                <c:pt idx="867">
                  <c:v>6.2935169999999996</c:v>
                </c:pt>
                <c:pt idx="868">
                  <c:v>6.2946460000000002</c:v>
                </c:pt>
                <c:pt idx="869">
                  <c:v>6.295763</c:v>
                </c:pt>
                <c:pt idx="870">
                  <c:v>6.2968710000000003</c:v>
                </c:pt>
                <c:pt idx="871">
                  <c:v>6.297968</c:v>
                </c:pt>
                <c:pt idx="872">
                  <c:v>6.2990550000000001</c:v>
                </c:pt>
                <c:pt idx="873">
                  <c:v>6.3001319999999996</c:v>
                </c:pt>
                <c:pt idx="874">
                  <c:v>6.3011980000000003</c:v>
                </c:pt>
                <c:pt idx="875">
                  <c:v>6.3022549999999997</c:v>
                </c:pt>
                <c:pt idx="876">
                  <c:v>6.3033000000000001</c:v>
                </c:pt>
                <c:pt idx="877">
                  <c:v>6.3043360000000002</c:v>
                </c:pt>
                <c:pt idx="878">
                  <c:v>6.3053610000000004</c:v>
                </c:pt>
                <c:pt idx="879">
                  <c:v>6.3063770000000003</c:v>
                </c:pt>
                <c:pt idx="880">
                  <c:v>6.3073810000000003</c:v>
                </c:pt>
                <c:pt idx="881">
                  <c:v>6.308376</c:v>
                </c:pt>
                <c:pt idx="882">
                  <c:v>6.3093599999999999</c:v>
                </c:pt>
                <c:pt idx="883">
                  <c:v>6.3103350000000002</c:v>
                </c:pt>
                <c:pt idx="884">
                  <c:v>6.3112979999999999</c:v>
                </c:pt>
                <c:pt idx="885">
                  <c:v>6.312252</c:v>
                </c:pt>
                <c:pt idx="886">
                  <c:v>6.3131959999999996</c:v>
                </c:pt>
                <c:pt idx="887">
                  <c:v>6.3141290000000003</c:v>
                </c:pt>
                <c:pt idx="888">
                  <c:v>6.3150519999999997</c:v>
                </c:pt>
                <c:pt idx="889">
                  <c:v>6.3159650000000003</c:v>
                </c:pt>
                <c:pt idx="890">
                  <c:v>6.3168670000000002</c:v>
                </c:pt>
                <c:pt idx="891">
                  <c:v>6.3177599999999998</c:v>
                </c:pt>
                <c:pt idx="892">
                  <c:v>6.3186419999999996</c:v>
                </c:pt>
                <c:pt idx="893">
                  <c:v>6.3195139999999999</c:v>
                </c:pt>
                <c:pt idx="894">
                  <c:v>6.3203760000000004</c:v>
                </c:pt>
                <c:pt idx="895">
                  <c:v>6.3212279999999996</c:v>
                </c:pt>
                <c:pt idx="896">
                  <c:v>6.3220689999999999</c:v>
                </c:pt>
                <c:pt idx="897">
                  <c:v>6.3229009999999999</c:v>
                </c:pt>
                <c:pt idx="898">
                  <c:v>6.3237220000000001</c:v>
                </c:pt>
                <c:pt idx="899">
                  <c:v>6.3245329999999997</c:v>
                </c:pt>
                <c:pt idx="900">
                  <c:v>6.3253339999999998</c:v>
                </c:pt>
                <c:pt idx="901">
                  <c:v>6.3261250000000002</c:v>
                </c:pt>
                <c:pt idx="902">
                  <c:v>6.326905</c:v>
                </c:pt>
                <c:pt idx="903">
                  <c:v>6.3276760000000003</c:v>
                </c:pt>
                <c:pt idx="904">
                  <c:v>6.328436</c:v>
                </c:pt>
                <c:pt idx="905">
                  <c:v>6.329186</c:v>
                </c:pt>
                <c:pt idx="906">
                  <c:v>6.3299260000000004</c:v>
                </c:pt>
                <c:pt idx="907">
                  <c:v>6.3306560000000003</c:v>
                </c:pt>
                <c:pt idx="908">
                  <c:v>6.3313759999999997</c:v>
                </c:pt>
                <c:pt idx="909">
                  <c:v>6.3320860000000003</c:v>
                </c:pt>
                <c:pt idx="910">
                  <c:v>6.3327859999999996</c:v>
                </c:pt>
                <c:pt idx="911">
                  <c:v>6.333475</c:v>
                </c:pt>
                <c:pt idx="912">
                  <c:v>6.3341539999999998</c:v>
                </c:pt>
                <c:pt idx="913">
                  <c:v>6.3348240000000002</c:v>
                </c:pt>
                <c:pt idx="914">
                  <c:v>6.335483</c:v>
                </c:pt>
                <c:pt idx="915">
                  <c:v>6.3361320000000001</c:v>
                </c:pt>
                <c:pt idx="916">
                  <c:v>6.3367709999999997</c:v>
                </c:pt>
                <c:pt idx="917">
                  <c:v>6.3373999999999997</c:v>
                </c:pt>
                <c:pt idx="918">
                  <c:v>6.3380190000000001</c:v>
                </c:pt>
                <c:pt idx="919">
                  <c:v>6.3386279999999999</c:v>
                </c:pt>
                <c:pt idx="920">
                  <c:v>6.3392270000000002</c:v>
                </c:pt>
                <c:pt idx="921">
                  <c:v>6.3398159999999999</c:v>
                </c:pt>
                <c:pt idx="922">
                  <c:v>6.340395</c:v>
                </c:pt>
                <c:pt idx="923">
                  <c:v>6.3409630000000003</c:v>
                </c:pt>
                <c:pt idx="924">
                  <c:v>6.3415220000000003</c:v>
                </c:pt>
                <c:pt idx="925">
                  <c:v>6.3420699999999997</c:v>
                </c:pt>
                <c:pt idx="926">
                  <c:v>6.3426090000000004</c:v>
                </c:pt>
                <c:pt idx="927">
                  <c:v>6.3431379999999997</c:v>
                </c:pt>
                <c:pt idx="928">
                  <c:v>6.3436560000000002</c:v>
                </c:pt>
                <c:pt idx="929">
                  <c:v>6.3441650000000003</c:v>
                </c:pt>
                <c:pt idx="930">
                  <c:v>6.3446629999999997</c:v>
                </c:pt>
                <c:pt idx="931">
                  <c:v>6.3451510000000004</c:v>
                </c:pt>
                <c:pt idx="932">
                  <c:v>6.3456299999999999</c:v>
                </c:pt>
                <c:pt idx="933">
                  <c:v>6.3460979999999996</c:v>
                </c:pt>
                <c:pt idx="934">
                  <c:v>6.3465569999999998</c:v>
                </c:pt>
                <c:pt idx="935">
                  <c:v>6.3470050000000002</c:v>
                </c:pt>
                <c:pt idx="936">
                  <c:v>6.3474440000000003</c:v>
                </c:pt>
                <c:pt idx="937">
                  <c:v>6.3478719999999997</c:v>
                </c:pt>
                <c:pt idx="938">
                  <c:v>6.3482909999999997</c:v>
                </c:pt>
                <c:pt idx="939">
                  <c:v>6.3486989999999999</c:v>
                </c:pt>
                <c:pt idx="940">
                  <c:v>6.3490979999999997</c:v>
                </c:pt>
                <c:pt idx="941">
                  <c:v>6.3494859999999997</c:v>
                </c:pt>
                <c:pt idx="942">
                  <c:v>6.3498650000000003</c:v>
                </c:pt>
                <c:pt idx="943">
                  <c:v>6.3502340000000004</c:v>
                </c:pt>
                <c:pt idx="944">
                  <c:v>6.3505919999999998</c:v>
                </c:pt>
                <c:pt idx="945">
                  <c:v>6.3509409999999997</c:v>
                </c:pt>
                <c:pt idx="946">
                  <c:v>6.35128</c:v>
                </c:pt>
                <c:pt idx="947">
                  <c:v>6.3516089999999998</c:v>
                </c:pt>
                <c:pt idx="948">
                  <c:v>6.351928</c:v>
                </c:pt>
                <c:pt idx="949">
                  <c:v>6.3522369999999997</c:v>
                </c:pt>
                <c:pt idx="950">
                  <c:v>6.3525359999999997</c:v>
                </c:pt>
                <c:pt idx="951">
                  <c:v>6.3528250000000002</c:v>
                </c:pt>
                <c:pt idx="952">
                  <c:v>6.3531040000000001</c:v>
                </c:pt>
                <c:pt idx="953">
                  <c:v>6.3533739999999996</c:v>
                </c:pt>
                <c:pt idx="954">
                  <c:v>6.3536330000000003</c:v>
                </c:pt>
                <c:pt idx="955">
                  <c:v>6.3538819999999996</c:v>
                </c:pt>
                <c:pt idx="956">
                  <c:v>6.3541220000000003</c:v>
                </c:pt>
                <c:pt idx="957">
                  <c:v>6.3543520000000004</c:v>
                </c:pt>
                <c:pt idx="958">
                  <c:v>6.3545720000000001</c:v>
                </c:pt>
                <c:pt idx="959">
                  <c:v>6.354781</c:v>
                </c:pt>
                <c:pt idx="960">
                  <c:v>6.3549810000000004</c:v>
                </c:pt>
                <c:pt idx="961">
                  <c:v>6.3551719999999996</c:v>
                </c:pt>
                <c:pt idx="962">
                  <c:v>6.3553519999999999</c:v>
                </c:pt>
                <c:pt idx="963">
                  <c:v>6.3555219999999997</c:v>
                </c:pt>
                <c:pt idx="964">
                  <c:v>6.355683</c:v>
                </c:pt>
                <c:pt idx="965">
                  <c:v>6.3558329999999996</c:v>
                </c:pt>
                <c:pt idx="966">
                  <c:v>6.3559739999999998</c:v>
                </c:pt>
                <c:pt idx="967">
                  <c:v>6.3561050000000003</c:v>
                </c:pt>
                <c:pt idx="968">
                  <c:v>6.3562260000000004</c:v>
                </c:pt>
                <c:pt idx="969">
                  <c:v>6.3563369999999999</c:v>
                </c:pt>
                <c:pt idx="970">
                  <c:v>6.356439</c:v>
                </c:pt>
                <c:pt idx="971">
                  <c:v>6.3565300000000002</c:v>
                </c:pt>
                <c:pt idx="972">
                  <c:v>6.3566120000000002</c:v>
                </c:pt>
                <c:pt idx="973">
                  <c:v>6.3566839999999996</c:v>
                </c:pt>
                <c:pt idx="974">
                  <c:v>6.3567460000000002</c:v>
                </c:pt>
                <c:pt idx="975">
                  <c:v>6.3567980000000004</c:v>
                </c:pt>
                <c:pt idx="976">
                  <c:v>6.35684</c:v>
                </c:pt>
                <c:pt idx="977">
                  <c:v>6.3568730000000002</c:v>
                </c:pt>
                <c:pt idx="978">
                  <c:v>6.3568959999999999</c:v>
                </c:pt>
                <c:pt idx="979">
                  <c:v>6.3569079999999998</c:v>
                </c:pt>
                <c:pt idx="980">
                  <c:v>6.3569120000000003</c:v>
                </c:pt>
                <c:pt idx="981">
                  <c:v>6.3569050000000002</c:v>
                </c:pt>
                <c:pt idx="982">
                  <c:v>6.3568879999999996</c:v>
                </c:pt>
                <c:pt idx="983">
                  <c:v>6.3568619999999996</c:v>
                </c:pt>
                <c:pt idx="984">
                  <c:v>6.3568259999999999</c:v>
                </c:pt>
                <c:pt idx="985">
                  <c:v>6.3567799999999997</c:v>
                </c:pt>
                <c:pt idx="986">
                  <c:v>6.356725</c:v>
                </c:pt>
                <c:pt idx="987">
                  <c:v>6.3566589999999996</c:v>
                </c:pt>
                <c:pt idx="988">
                  <c:v>6.3565839999999998</c:v>
                </c:pt>
                <c:pt idx="989">
                  <c:v>6.3564990000000003</c:v>
                </c:pt>
                <c:pt idx="990">
                  <c:v>6.3564040000000004</c:v>
                </c:pt>
                <c:pt idx="991">
                  <c:v>6.3563000000000001</c:v>
                </c:pt>
                <c:pt idx="992">
                  <c:v>6.3561860000000001</c:v>
                </c:pt>
                <c:pt idx="993">
                  <c:v>6.3560619999999997</c:v>
                </c:pt>
                <c:pt idx="994">
                  <c:v>6.3559279999999996</c:v>
                </c:pt>
                <c:pt idx="995">
                  <c:v>6.355785</c:v>
                </c:pt>
                <c:pt idx="996">
                  <c:v>6.3556309999999998</c:v>
                </c:pt>
                <c:pt idx="997">
                  <c:v>6.3554680000000001</c:v>
                </c:pt>
                <c:pt idx="998">
                  <c:v>6.3552960000000001</c:v>
                </c:pt>
                <c:pt idx="999">
                  <c:v>6.3551130000000002</c:v>
                </c:pt>
                <c:pt idx="1000">
                  <c:v>6.354921</c:v>
                </c:pt>
                <c:pt idx="1001">
                  <c:v>6.3547190000000002</c:v>
                </c:pt>
                <c:pt idx="1002">
                  <c:v>6.354508</c:v>
                </c:pt>
                <c:pt idx="1003">
                  <c:v>6.3542860000000001</c:v>
                </c:pt>
                <c:pt idx="1004">
                  <c:v>6.3540549999999998</c:v>
                </c:pt>
                <c:pt idx="1005">
                  <c:v>6.353815</c:v>
                </c:pt>
                <c:pt idx="1006">
                  <c:v>6.3535640000000004</c:v>
                </c:pt>
                <c:pt idx="1007">
                  <c:v>6.3533039999999996</c:v>
                </c:pt>
                <c:pt idx="1008">
                  <c:v>6.3530340000000001</c:v>
                </c:pt>
                <c:pt idx="1009">
                  <c:v>6.3527550000000002</c:v>
                </c:pt>
                <c:pt idx="1010">
                  <c:v>6.3524659999999997</c:v>
                </c:pt>
                <c:pt idx="1011">
                  <c:v>6.3521669999999997</c:v>
                </c:pt>
                <c:pt idx="1012">
                  <c:v>6.351858</c:v>
                </c:pt>
                <c:pt idx="1013">
                  <c:v>6.35154</c:v>
                </c:pt>
                <c:pt idx="1014">
                  <c:v>6.3512120000000003</c:v>
                </c:pt>
                <c:pt idx="1015">
                  <c:v>6.3508750000000003</c:v>
                </c:pt>
                <c:pt idx="1016">
                  <c:v>6.3505279999999997</c:v>
                </c:pt>
                <c:pt idx="1017">
                  <c:v>6.3501709999999996</c:v>
                </c:pt>
                <c:pt idx="1018">
                  <c:v>6.3498039999999998</c:v>
                </c:pt>
                <c:pt idx="1019">
                  <c:v>6.3494279999999996</c:v>
                </c:pt>
                <c:pt idx="1020">
                  <c:v>6.3490419999999999</c:v>
                </c:pt>
                <c:pt idx="1021">
                  <c:v>6.3486469999999997</c:v>
                </c:pt>
                <c:pt idx="1022">
                  <c:v>6.3482419999999999</c:v>
                </c:pt>
                <c:pt idx="1023">
                  <c:v>6.3478269999999997</c:v>
                </c:pt>
                <c:pt idx="1024">
                  <c:v>6.3474019999999998</c:v>
                </c:pt>
                <c:pt idx="1025">
                  <c:v>6.3469680000000004</c:v>
                </c:pt>
                <c:pt idx="1026">
                  <c:v>6.3465249999999997</c:v>
                </c:pt>
                <c:pt idx="1027">
                  <c:v>6.3460720000000004</c:v>
                </c:pt>
                <c:pt idx="1028">
                  <c:v>6.3456089999999996</c:v>
                </c:pt>
                <c:pt idx="1029">
                  <c:v>6.3451360000000001</c:v>
                </c:pt>
                <c:pt idx="1030">
                  <c:v>6.3446540000000002</c:v>
                </c:pt>
                <c:pt idx="1031">
                  <c:v>6.344163</c:v>
                </c:pt>
                <c:pt idx="1032">
                  <c:v>6.343661</c:v>
                </c:pt>
                <c:pt idx="1033">
                  <c:v>6.3431499999999996</c:v>
                </c:pt>
                <c:pt idx="1034">
                  <c:v>6.3426299999999998</c:v>
                </c:pt>
                <c:pt idx="1035">
                  <c:v>6.3421000000000003</c:v>
                </c:pt>
                <c:pt idx="1036">
                  <c:v>6.3415600000000003</c:v>
                </c:pt>
                <c:pt idx="1037">
                  <c:v>6.341011</c:v>
                </c:pt>
                <c:pt idx="1038">
                  <c:v>6.340452</c:v>
                </c:pt>
                <c:pt idx="1039">
                  <c:v>6.3398839999999996</c:v>
                </c:pt>
                <c:pt idx="1040">
                  <c:v>6.3393059999999997</c:v>
                </c:pt>
                <c:pt idx="1041">
                  <c:v>6.3387190000000002</c:v>
                </c:pt>
                <c:pt idx="1042">
                  <c:v>6.3381210000000001</c:v>
                </c:pt>
                <c:pt idx="1043">
                  <c:v>6.3375149999999998</c:v>
                </c:pt>
                <c:pt idx="1044">
                  <c:v>6.3368989999999998</c:v>
                </c:pt>
                <c:pt idx="1045">
                  <c:v>6.3362730000000003</c:v>
                </c:pt>
                <c:pt idx="1046">
                  <c:v>6.3356380000000003</c:v>
                </c:pt>
                <c:pt idx="1047">
                  <c:v>6.3349929999999999</c:v>
                </c:pt>
                <c:pt idx="1048">
                  <c:v>6.3343389999999999</c:v>
                </c:pt>
                <c:pt idx="1049">
                  <c:v>6.3336750000000004</c:v>
                </c:pt>
                <c:pt idx="1050">
                  <c:v>6.3330010000000003</c:v>
                </c:pt>
                <c:pt idx="1051">
                  <c:v>6.3323179999999999</c:v>
                </c:pt>
                <c:pt idx="1052">
                  <c:v>6.331626</c:v>
                </c:pt>
                <c:pt idx="1053">
                  <c:v>6.3309240000000004</c:v>
                </c:pt>
                <c:pt idx="1054">
                  <c:v>6.3302120000000004</c:v>
                </c:pt>
                <c:pt idx="1055">
                  <c:v>6.329491</c:v>
                </c:pt>
                <c:pt idx="1056">
                  <c:v>6.3287610000000001</c:v>
                </c:pt>
                <c:pt idx="1057">
                  <c:v>6.3280209999999997</c:v>
                </c:pt>
                <c:pt idx="1058">
                  <c:v>6.3272709999999996</c:v>
                </c:pt>
                <c:pt idx="1059">
                  <c:v>6.3265120000000001</c:v>
                </c:pt>
                <c:pt idx="1060">
                  <c:v>6.3257440000000003</c:v>
                </c:pt>
                <c:pt idx="1061">
                  <c:v>6.3249659999999999</c:v>
                </c:pt>
                <c:pt idx="1062">
                  <c:v>6.3241779999999999</c:v>
                </c:pt>
                <c:pt idx="1063">
                  <c:v>6.3233810000000004</c:v>
                </c:pt>
                <c:pt idx="1064">
                  <c:v>6.3225749999999996</c:v>
                </c:pt>
                <c:pt idx="1065">
                  <c:v>6.3217590000000001</c:v>
                </c:pt>
                <c:pt idx="1066">
                  <c:v>6.3209340000000003</c:v>
                </c:pt>
                <c:pt idx="1067">
                  <c:v>6.3200989999999999</c:v>
                </c:pt>
                <c:pt idx="1068">
                  <c:v>6.3192550000000001</c:v>
                </c:pt>
                <c:pt idx="1069">
                  <c:v>6.3184009999999997</c:v>
                </c:pt>
                <c:pt idx="1070">
                  <c:v>6.3175379999999999</c:v>
                </c:pt>
                <c:pt idx="1071">
                  <c:v>6.3166650000000004</c:v>
                </c:pt>
                <c:pt idx="1072">
                  <c:v>6.3157829999999997</c:v>
                </c:pt>
                <c:pt idx="1073">
                  <c:v>6.3148910000000003</c:v>
                </c:pt>
                <c:pt idx="1074">
                  <c:v>6.3139900000000004</c:v>
                </c:pt>
                <c:pt idx="1075">
                  <c:v>6.3130800000000002</c:v>
                </c:pt>
                <c:pt idx="1076">
                  <c:v>6.3121600000000004</c:v>
                </c:pt>
                <c:pt idx="1077">
                  <c:v>6.3112310000000003</c:v>
                </c:pt>
                <c:pt idx="1078">
                  <c:v>6.3102919999999996</c:v>
                </c:pt>
                <c:pt idx="1079">
                  <c:v>6.3093440000000003</c:v>
                </c:pt>
                <c:pt idx="1080">
                  <c:v>6.3083869999999997</c:v>
                </c:pt>
                <c:pt idx="1081">
                  <c:v>6.3074199999999996</c:v>
                </c:pt>
                <c:pt idx="1082">
                  <c:v>6.3064429999999998</c:v>
                </c:pt>
                <c:pt idx="1083">
                  <c:v>6.3054579999999998</c:v>
                </c:pt>
                <c:pt idx="1084">
                  <c:v>6.304462</c:v>
                </c:pt>
                <c:pt idx="1085">
                  <c:v>6.303458</c:v>
                </c:pt>
                <c:pt idx="1086">
                  <c:v>6.3024440000000004</c:v>
                </c:pt>
                <c:pt idx="1087">
                  <c:v>6.3014210000000004</c:v>
                </c:pt>
                <c:pt idx="1088">
                  <c:v>6.3003879999999999</c:v>
                </c:pt>
                <c:pt idx="1089">
                  <c:v>6.2993459999999999</c:v>
                </c:pt>
                <c:pt idx="1090">
                  <c:v>6.2982950000000004</c:v>
                </c:pt>
                <c:pt idx="1091">
                  <c:v>6.2972340000000004</c:v>
                </c:pt>
                <c:pt idx="1092">
                  <c:v>6.2961640000000001</c:v>
                </c:pt>
                <c:pt idx="1093">
                  <c:v>6.2950840000000001</c:v>
                </c:pt>
                <c:pt idx="1094">
                  <c:v>6.2939949999999998</c:v>
                </c:pt>
                <c:pt idx="1095">
                  <c:v>6.292897</c:v>
                </c:pt>
                <c:pt idx="1096">
                  <c:v>6.2917889999999996</c:v>
                </c:pt>
                <c:pt idx="1097">
                  <c:v>6.2906719999999998</c:v>
                </c:pt>
                <c:pt idx="1098">
                  <c:v>6.2895459999999996</c:v>
                </c:pt>
                <c:pt idx="1099">
                  <c:v>6.2884099999999998</c:v>
                </c:pt>
                <c:pt idx="1100">
                  <c:v>6.2872649999999997</c:v>
                </c:pt>
                <c:pt idx="1101">
                  <c:v>6.286111</c:v>
                </c:pt>
                <c:pt idx="1102">
                  <c:v>6.2849469999999998</c:v>
                </c:pt>
                <c:pt idx="1103">
                  <c:v>6.2837740000000002</c:v>
                </c:pt>
                <c:pt idx="1104">
                  <c:v>6.2825920000000002</c:v>
                </c:pt>
                <c:pt idx="1105">
                  <c:v>6.2814009999999998</c:v>
                </c:pt>
                <c:pt idx="1106">
                  <c:v>6.2801999999999998</c:v>
                </c:pt>
                <c:pt idx="1107">
                  <c:v>6.2789890000000002</c:v>
                </c:pt>
                <c:pt idx="1108">
                  <c:v>6.2777700000000003</c:v>
                </c:pt>
                <c:pt idx="1109">
                  <c:v>6.2765409999999999</c:v>
                </c:pt>
                <c:pt idx="1110">
                  <c:v>6.2753030000000001</c:v>
                </c:pt>
                <c:pt idx="1111">
                  <c:v>6.2740559999999999</c:v>
                </c:pt>
                <c:pt idx="1112">
                  <c:v>6.272799</c:v>
                </c:pt>
                <c:pt idx="1113">
                  <c:v>6.2715329999999998</c:v>
                </c:pt>
                <c:pt idx="1114">
                  <c:v>6.2702580000000001</c:v>
                </c:pt>
                <c:pt idx="1115">
                  <c:v>6.2689729999999999</c:v>
                </c:pt>
                <c:pt idx="1116">
                  <c:v>6.2676790000000002</c:v>
                </c:pt>
                <c:pt idx="1117">
                  <c:v>6.2663760000000002</c:v>
                </c:pt>
                <c:pt idx="1118">
                  <c:v>6.2650639999999997</c:v>
                </c:pt>
                <c:pt idx="1119">
                  <c:v>6.2637419999999997</c:v>
                </c:pt>
                <c:pt idx="1120">
                  <c:v>6.2624110000000002</c:v>
                </c:pt>
                <c:pt idx="1121">
                  <c:v>6.2610710000000003</c:v>
                </c:pt>
                <c:pt idx="1122">
                  <c:v>6.259722</c:v>
                </c:pt>
                <c:pt idx="1123">
                  <c:v>6.2583630000000001</c:v>
                </c:pt>
                <c:pt idx="1124">
                  <c:v>6.256996</c:v>
                </c:pt>
                <c:pt idx="1125">
                  <c:v>6.2556190000000003</c:v>
                </c:pt>
                <c:pt idx="1126">
                  <c:v>6.254232</c:v>
                </c:pt>
                <c:pt idx="1127">
                  <c:v>6.2528370000000004</c:v>
                </c:pt>
                <c:pt idx="1128">
                  <c:v>6.2514320000000003</c:v>
                </c:pt>
                <c:pt idx="1129">
                  <c:v>6.2500179999999999</c:v>
                </c:pt>
                <c:pt idx="1130">
                  <c:v>6.2485949999999999</c:v>
                </c:pt>
                <c:pt idx="1131">
                  <c:v>6.2471620000000003</c:v>
                </c:pt>
                <c:pt idx="1132">
                  <c:v>6.2457209999999996</c:v>
                </c:pt>
                <c:pt idx="1133">
                  <c:v>6.2442700000000002</c:v>
                </c:pt>
                <c:pt idx="1134">
                  <c:v>6.2428100000000004</c:v>
                </c:pt>
                <c:pt idx="1135">
                  <c:v>6.2413410000000002</c:v>
                </c:pt>
                <c:pt idx="1136">
                  <c:v>6.2398619999999996</c:v>
                </c:pt>
                <c:pt idx="1137">
                  <c:v>6.2383749999999996</c:v>
                </c:pt>
                <c:pt idx="1138">
                  <c:v>6.2368779999999999</c:v>
                </c:pt>
                <c:pt idx="1139">
                  <c:v>6.2353719999999999</c:v>
                </c:pt>
                <c:pt idx="1140">
                  <c:v>6.2338570000000004</c:v>
                </c:pt>
                <c:pt idx="1141">
                  <c:v>6.2323320000000004</c:v>
                </c:pt>
                <c:pt idx="1142">
                  <c:v>6.2307990000000002</c:v>
                </c:pt>
                <c:pt idx="1143">
                  <c:v>6.2292560000000003</c:v>
                </c:pt>
                <c:pt idx="1144">
                  <c:v>6.2277050000000003</c:v>
                </c:pt>
                <c:pt idx="1145">
                  <c:v>6.2261439999999997</c:v>
                </c:pt>
                <c:pt idx="1146">
                  <c:v>6.2245739999999996</c:v>
                </c:pt>
                <c:pt idx="1147">
                  <c:v>6.2229939999999999</c:v>
                </c:pt>
                <c:pt idx="1148">
                  <c:v>6.221406</c:v>
                </c:pt>
                <c:pt idx="1149">
                  <c:v>6.2198079999999996</c:v>
                </c:pt>
                <c:pt idx="1150">
                  <c:v>6.2182019999999998</c:v>
                </c:pt>
                <c:pt idx="1151">
                  <c:v>6.2165860000000004</c:v>
                </c:pt>
                <c:pt idx="1152">
                  <c:v>6.2149609999999997</c:v>
                </c:pt>
                <c:pt idx="1153">
                  <c:v>6.2133269999999996</c:v>
                </c:pt>
                <c:pt idx="1154">
                  <c:v>6.211684</c:v>
                </c:pt>
                <c:pt idx="1155">
                  <c:v>6.2100309999999999</c:v>
                </c:pt>
                <c:pt idx="1156">
                  <c:v>6.2083700000000004</c:v>
                </c:pt>
                <c:pt idx="1157">
                  <c:v>6.2066999999999997</c:v>
                </c:pt>
                <c:pt idx="1158">
                  <c:v>6.2050200000000002</c:v>
                </c:pt>
                <c:pt idx="1159">
                  <c:v>6.2033310000000004</c:v>
                </c:pt>
                <c:pt idx="1160">
                  <c:v>6.2016340000000003</c:v>
                </c:pt>
                <c:pt idx="1161">
                  <c:v>6.1999269999999997</c:v>
                </c:pt>
                <c:pt idx="1162">
                  <c:v>6.1982109999999997</c:v>
                </c:pt>
                <c:pt idx="1163">
                  <c:v>6.1964860000000002</c:v>
                </c:pt>
                <c:pt idx="1164">
                  <c:v>6.1947520000000003</c:v>
                </c:pt>
                <c:pt idx="1165">
                  <c:v>6.1930079999999998</c:v>
                </c:pt>
                <c:pt idx="1166">
                  <c:v>6.1912560000000001</c:v>
                </c:pt>
                <c:pt idx="1167">
                  <c:v>6.189495</c:v>
                </c:pt>
                <c:pt idx="1168">
                  <c:v>6.1877240000000002</c:v>
                </c:pt>
                <c:pt idx="1169">
                  <c:v>6.1859450000000002</c:v>
                </c:pt>
                <c:pt idx="1170">
                  <c:v>6.1841569999999999</c:v>
                </c:pt>
                <c:pt idx="1171">
                  <c:v>6.1823589999999999</c:v>
                </c:pt>
                <c:pt idx="1172">
                  <c:v>6.1805519999999996</c:v>
                </c:pt>
                <c:pt idx="1173">
                  <c:v>6.1787369999999999</c:v>
                </c:pt>
                <c:pt idx="1174">
                  <c:v>6.1769119999999997</c:v>
                </c:pt>
                <c:pt idx="1175">
                  <c:v>6.1750790000000002</c:v>
                </c:pt>
                <c:pt idx="1176">
                  <c:v>6.1732360000000002</c:v>
                </c:pt>
                <c:pt idx="1177">
                  <c:v>6.1713839999999998</c:v>
                </c:pt>
                <c:pt idx="1178">
                  <c:v>6.1695229999999999</c:v>
                </c:pt>
                <c:pt idx="1179">
                  <c:v>6.1676539999999997</c:v>
                </c:pt>
                <c:pt idx="1180">
                  <c:v>6.165775</c:v>
                </c:pt>
                <c:pt idx="1181">
                  <c:v>6.1638869999999999</c:v>
                </c:pt>
                <c:pt idx="1182">
                  <c:v>6.1619900000000003</c:v>
                </c:pt>
                <c:pt idx="1183">
                  <c:v>6.1600849999999996</c:v>
                </c:pt>
                <c:pt idx="1184">
                  <c:v>6.1581700000000001</c:v>
                </c:pt>
                <c:pt idx="1185">
                  <c:v>6.1562460000000003</c:v>
                </c:pt>
                <c:pt idx="1186">
                  <c:v>6.1543140000000003</c:v>
                </c:pt>
                <c:pt idx="1187">
                  <c:v>6.1523719999999997</c:v>
                </c:pt>
                <c:pt idx="1188">
                  <c:v>6.1504209999999997</c:v>
                </c:pt>
                <c:pt idx="1189">
                  <c:v>6.1484620000000003</c:v>
                </c:pt>
                <c:pt idx="1190">
                  <c:v>6.1464930000000004</c:v>
                </c:pt>
                <c:pt idx="1191">
                  <c:v>6.1445150000000002</c:v>
                </c:pt>
                <c:pt idx="1192">
                  <c:v>6.1425289999999997</c:v>
                </c:pt>
                <c:pt idx="1193">
                  <c:v>6.1405329999999996</c:v>
                </c:pt>
                <c:pt idx="1194">
                  <c:v>6.1385290000000001</c:v>
                </c:pt>
                <c:pt idx="1195">
                  <c:v>6.1365160000000003</c:v>
                </c:pt>
                <c:pt idx="1196">
                  <c:v>6.134493</c:v>
                </c:pt>
                <c:pt idx="1197">
                  <c:v>6.1324620000000003</c:v>
                </c:pt>
                <c:pt idx="1198">
                  <c:v>6.1304220000000003</c:v>
                </c:pt>
                <c:pt idx="1199">
                  <c:v>6.1283729999999998</c:v>
                </c:pt>
                <c:pt idx="1200">
                  <c:v>6.126315</c:v>
                </c:pt>
                <c:pt idx="1201">
                  <c:v>6.1242479999999997</c:v>
                </c:pt>
                <c:pt idx="1202">
                  <c:v>6.1221719999999999</c:v>
                </c:pt>
                <c:pt idx="1203">
                  <c:v>6.1200869999999998</c:v>
                </c:pt>
                <c:pt idx="1204">
                  <c:v>6.1179940000000004</c:v>
                </c:pt>
                <c:pt idx="1205">
                  <c:v>6.1158910000000004</c:v>
                </c:pt>
                <c:pt idx="1206">
                  <c:v>6.1137800000000002</c:v>
                </c:pt>
                <c:pt idx="1207">
                  <c:v>6.1116590000000004</c:v>
                </c:pt>
                <c:pt idx="1208">
                  <c:v>6.1095300000000003</c:v>
                </c:pt>
                <c:pt idx="1209">
                  <c:v>6.1073919999999999</c:v>
                </c:pt>
                <c:pt idx="1210">
                  <c:v>6.105245</c:v>
                </c:pt>
                <c:pt idx="1211">
                  <c:v>6.1030889999999998</c:v>
                </c:pt>
                <c:pt idx="1212">
                  <c:v>6.1009250000000002</c:v>
                </c:pt>
                <c:pt idx="1213">
                  <c:v>6.098751</c:v>
                </c:pt>
                <c:pt idx="1214">
                  <c:v>6.0965689999999997</c:v>
                </c:pt>
                <c:pt idx="1215">
                  <c:v>6.0943769999999997</c:v>
                </c:pt>
                <c:pt idx="1216">
                  <c:v>6.0921770000000004</c:v>
                </c:pt>
                <c:pt idx="1217">
                  <c:v>6.0899679999999998</c:v>
                </c:pt>
                <c:pt idx="1218">
                  <c:v>6.0877499999999998</c:v>
                </c:pt>
                <c:pt idx="1219">
                  <c:v>6.0855240000000004</c:v>
                </c:pt>
                <c:pt idx="1220">
                  <c:v>6.0832879999999996</c:v>
                </c:pt>
                <c:pt idx="1221">
                  <c:v>6.0810440000000003</c:v>
                </c:pt>
                <c:pt idx="1222">
                  <c:v>6.0787909999999998</c:v>
                </c:pt>
                <c:pt idx="1223">
                  <c:v>6.0765289999999998</c:v>
                </c:pt>
                <c:pt idx="1224">
                  <c:v>6.0742580000000004</c:v>
                </c:pt>
                <c:pt idx="1225">
                  <c:v>6.0719779999999997</c:v>
                </c:pt>
                <c:pt idx="1226">
                  <c:v>6.0696899999999996</c:v>
                </c:pt>
                <c:pt idx="1227">
                  <c:v>6.067393</c:v>
                </c:pt>
                <c:pt idx="1228">
                  <c:v>6.0650870000000001</c:v>
                </c:pt>
                <c:pt idx="1229">
                  <c:v>6.0627719999999998</c:v>
                </c:pt>
                <c:pt idx="1230">
                  <c:v>6.0604480000000001</c:v>
                </c:pt>
                <c:pt idx="1231">
                  <c:v>6.0581160000000001</c:v>
                </c:pt>
                <c:pt idx="1232">
                  <c:v>6.0557749999999997</c:v>
                </c:pt>
                <c:pt idx="1233">
                  <c:v>6.0534249999999998</c:v>
                </c:pt>
                <c:pt idx="1234">
                  <c:v>6.0510659999999996</c:v>
                </c:pt>
                <c:pt idx="1235">
                  <c:v>6.048699</c:v>
                </c:pt>
                <c:pt idx="1236">
                  <c:v>6.0463230000000001</c:v>
                </c:pt>
                <c:pt idx="1237">
                  <c:v>6.0439379999999998</c:v>
                </c:pt>
                <c:pt idx="1238">
                  <c:v>6.041544</c:v>
                </c:pt>
                <c:pt idx="1239">
                  <c:v>6.039142</c:v>
                </c:pt>
                <c:pt idx="1240">
                  <c:v>6.0367309999999996</c:v>
                </c:pt>
                <c:pt idx="1241">
                  <c:v>6.0343109999999998</c:v>
                </c:pt>
                <c:pt idx="1242">
                  <c:v>6.0318820000000004</c:v>
                </c:pt>
                <c:pt idx="1243">
                  <c:v>6.0294449999999999</c:v>
                </c:pt>
                <c:pt idx="1244">
                  <c:v>6.026999</c:v>
                </c:pt>
                <c:pt idx="1245">
                  <c:v>6.0245439999999997</c:v>
                </c:pt>
                <c:pt idx="1246">
                  <c:v>6.0220799999999999</c:v>
                </c:pt>
                <c:pt idx="1247">
                  <c:v>6.0196079999999998</c:v>
                </c:pt>
                <c:pt idx="1248">
                  <c:v>6.0171270000000003</c:v>
                </c:pt>
                <c:pt idx="1249">
                  <c:v>6.0146379999999997</c:v>
                </c:pt>
                <c:pt idx="1250">
                  <c:v>6.0121390000000003</c:v>
                </c:pt>
                <c:pt idx="1251">
                  <c:v>6.0096319999999999</c:v>
                </c:pt>
                <c:pt idx="1252">
                  <c:v>6.007117</c:v>
                </c:pt>
                <c:pt idx="1253">
                  <c:v>6.0045919999999997</c:v>
                </c:pt>
                <c:pt idx="1254">
                  <c:v>6.002059</c:v>
                </c:pt>
                <c:pt idx="1255">
                  <c:v>5.9995180000000001</c:v>
                </c:pt>
                <c:pt idx="1256">
                  <c:v>5.9969669999999997</c:v>
                </c:pt>
                <c:pt idx="1257">
                  <c:v>5.994408</c:v>
                </c:pt>
                <c:pt idx="1258">
                  <c:v>5.991841</c:v>
                </c:pt>
                <c:pt idx="1259">
                  <c:v>5.9892640000000004</c:v>
                </c:pt>
                <c:pt idx="1260">
                  <c:v>5.9866789999999996</c:v>
                </c:pt>
                <c:pt idx="1261">
                  <c:v>5.9840859999999996</c:v>
                </c:pt>
                <c:pt idx="1262">
                  <c:v>5.9814829999999999</c:v>
                </c:pt>
                <c:pt idx="1263">
                  <c:v>5.978872</c:v>
                </c:pt>
                <c:pt idx="1264">
                  <c:v>5.9762529999999998</c:v>
                </c:pt>
                <c:pt idx="1265">
                  <c:v>5.9736250000000002</c:v>
                </c:pt>
                <c:pt idx="1266">
                  <c:v>5.9709880000000002</c:v>
                </c:pt>
                <c:pt idx="1267">
                  <c:v>5.968343</c:v>
                </c:pt>
                <c:pt idx="1268">
                  <c:v>5.9656890000000002</c:v>
                </c:pt>
                <c:pt idx="1269">
                  <c:v>5.9630260000000002</c:v>
                </c:pt>
                <c:pt idx="1270">
                  <c:v>5.9603549999999998</c:v>
                </c:pt>
                <c:pt idx="1271">
                  <c:v>5.9576750000000001</c:v>
                </c:pt>
                <c:pt idx="1272">
                  <c:v>5.954987</c:v>
                </c:pt>
                <c:pt idx="1273">
                  <c:v>5.9522899999999996</c:v>
                </c:pt>
                <c:pt idx="1274">
                  <c:v>5.9495849999999999</c:v>
                </c:pt>
                <c:pt idx="1275">
                  <c:v>5.9468709999999998</c:v>
                </c:pt>
                <c:pt idx="1276">
                  <c:v>5.9441480000000002</c:v>
                </c:pt>
                <c:pt idx="1277">
                  <c:v>5.9414170000000004</c:v>
                </c:pt>
                <c:pt idx="1278">
                  <c:v>5.9386770000000002</c:v>
                </c:pt>
                <c:pt idx="1279">
                  <c:v>5.9359289999999998</c:v>
                </c:pt>
                <c:pt idx="1280">
                  <c:v>5.9331719999999999</c:v>
                </c:pt>
                <c:pt idx="1281">
                  <c:v>5.9304069999999998</c:v>
                </c:pt>
                <c:pt idx="1282">
                  <c:v>5.9276330000000002</c:v>
                </c:pt>
                <c:pt idx="1283">
                  <c:v>5.9248500000000002</c:v>
                </c:pt>
                <c:pt idx="1284">
                  <c:v>5.922059</c:v>
                </c:pt>
                <c:pt idx="1285">
                  <c:v>5.9192600000000004</c:v>
                </c:pt>
                <c:pt idx="1286">
                  <c:v>5.9164519999999996</c:v>
                </c:pt>
                <c:pt idx="1287">
                  <c:v>5.9136350000000002</c:v>
                </c:pt>
                <c:pt idx="1288">
                  <c:v>5.9108099999999997</c:v>
                </c:pt>
                <c:pt idx="1289">
                  <c:v>5.9079769999999998</c:v>
                </c:pt>
                <c:pt idx="1290">
                  <c:v>5.9051340000000003</c:v>
                </c:pt>
                <c:pt idx="1291">
                  <c:v>5.9022839999999999</c:v>
                </c:pt>
                <c:pt idx="1292">
                  <c:v>5.8994249999999999</c:v>
                </c:pt>
                <c:pt idx="1293">
                  <c:v>5.8965569999999996</c:v>
                </c:pt>
                <c:pt idx="1294">
                  <c:v>5.8936809999999999</c:v>
                </c:pt>
                <c:pt idx="1295">
                  <c:v>5.8907970000000001</c:v>
                </c:pt>
                <c:pt idx="1296">
                  <c:v>5.8879039999999998</c:v>
                </c:pt>
                <c:pt idx="1297">
                  <c:v>5.8850030000000002</c:v>
                </c:pt>
                <c:pt idx="1298">
                  <c:v>5.8820930000000002</c:v>
                </c:pt>
                <c:pt idx="1299">
                  <c:v>5.879175</c:v>
                </c:pt>
                <c:pt idx="1300">
                  <c:v>5.8762480000000004</c:v>
                </c:pt>
                <c:pt idx="1301">
                  <c:v>5.8733129999999996</c:v>
                </c:pt>
                <c:pt idx="1302">
                  <c:v>5.8703690000000002</c:v>
                </c:pt>
                <c:pt idx="1303">
                  <c:v>5.8674169999999997</c:v>
                </c:pt>
                <c:pt idx="1304">
                  <c:v>5.8644559999999997</c:v>
                </c:pt>
                <c:pt idx="1305">
                  <c:v>5.8614879999999996</c:v>
                </c:pt>
                <c:pt idx="1306">
                  <c:v>5.8585099999999999</c:v>
                </c:pt>
                <c:pt idx="1307">
                  <c:v>5.8555250000000001</c:v>
                </c:pt>
                <c:pt idx="1308">
                  <c:v>5.8525299999999998</c:v>
                </c:pt>
                <c:pt idx="1309">
                  <c:v>5.8495280000000003</c:v>
                </c:pt>
                <c:pt idx="1310">
                  <c:v>5.8465170000000004</c:v>
                </c:pt>
                <c:pt idx="1311">
                  <c:v>5.8434980000000003</c:v>
                </c:pt>
                <c:pt idx="1312">
                  <c:v>5.8404699999999998</c:v>
                </c:pt>
                <c:pt idx="1313">
                  <c:v>5.837434</c:v>
                </c:pt>
                <c:pt idx="1314">
                  <c:v>5.8343889999999998</c:v>
                </c:pt>
                <c:pt idx="1315">
                  <c:v>5.8313370000000004</c:v>
                </c:pt>
                <c:pt idx="1316">
                  <c:v>5.8282749999999997</c:v>
                </c:pt>
                <c:pt idx="1317">
                  <c:v>5.8252059999999997</c:v>
                </c:pt>
                <c:pt idx="1318">
                  <c:v>5.8221280000000002</c:v>
                </c:pt>
                <c:pt idx="1319">
                  <c:v>5.8190419999999996</c:v>
                </c:pt>
                <c:pt idx="1320">
                  <c:v>5.8159470000000004</c:v>
                </c:pt>
                <c:pt idx="1321">
                  <c:v>5.8128440000000001</c:v>
                </c:pt>
                <c:pt idx="1322">
                  <c:v>5.8097329999999996</c:v>
                </c:pt>
                <c:pt idx="1323">
                  <c:v>5.8066129999999996</c:v>
                </c:pt>
                <c:pt idx="1324">
                  <c:v>5.8034850000000002</c:v>
                </c:pt>
                <c:pt idx="1325">
                  <c:v>5.8003489999999998</c:v>
                </c:pt>
                <c:pt idx="1326">
                  <c:v>5.7972049999999999</c:v>
                </c:pt>
                <c:pt idx="1327">
                  <c:v>5.7940519999999998</c:v>
                </c:pt>
                <c:pt idx="1328">
                  <c:v>5.7908910000000002</c:v>
                </c:pt>
                <c:pt idx="1329">
                  <c:v>5.7877210000000003</c:v>
                </c:pt>
                <c:pt idx="1330">
                  <c:v>5.7845430000000002</c:v>
                </c:pt>
                <c:pt idx="1331">
                  <c:v>5.7813569999999999</c:v>
                </c:pt>
                <c:pt idx="1332">
                  <c:v>5.7781630000000002</c:v>
                </c:pt>
                <c:pt idx="1333">
                  <c:v>5.7749600000000001</c:v>
                </c:pt>
                <c:pt idx="1334">
                  <c:v>5.7717499999999999</c:v>
                </c:pt>
                <c:pt idx="1335">
                  <c:v>5.7685310000000003</c:v>
                </c:pt>
                <c:pt idx="1336">
                  <c:v>5.7653030000000003</c:v>
                </c:pt>
                <c:pt idx="1337">
                  <c:v>5.7620680000000002</c:v>
                </c:pt>
                <c:pt idx="1338">
                  <c:v>5.7588239999999997</c:v>
                </c:pt>
                <c:pt idx="1339">
                  <c:v>5.7555719999999999</c:v>
                </c:pt>
                <c:pt idx="1340">
                  <c:v>5.7523109999999997</c:v>
                </c:pt>
                <c:pt idx="1341">
                  <c:v>5.7490430000000003</c:v>
                </c:pt>
                <c:pt idx="1342">
                  <c:v>5.7457659999999997</c:v>
                </c:pt>
                <c:pt idx="1343">
                  <c:v>5.7424809999999997</c:v>
                </c:pt>
                <c:pt idx="1344">
                  <c:v>5.7391870000000003</c:v>
                </c:pt>
                <c:pt idx="1345">
                  <c:v>5.7358859999999998</c:v>
                </c:pt>
                <c:pt idx="1346">
                  <c:v>5.7325759999999999</c:v>
                </c:pt>
                <c:pt idx="1347">
                  <c:v>5.7292579999999997</c:v>
                </c:pt>
                <c:pt idx="1348">
                  <c:v>5.7259320000000002</c:v>
                </c:pt>
                <c:pt idx="1349">
                  <c:v>5.7225979999999996</c:v>
                </c:pt>
                <c:pt idx="1350">
                  <c:v>5.7192559999999997</c:v>
                </c:pt>
                <c:pt idx="1351">
                  <c:v>5.7159050000000002</c:v>
                </c:pt>
                <c:pt idx="1352">
                  <c:v>5.7125459999999997</c:v>
                </c:pt>
                <c:pt idx="1353">
                  <c:v>5.7091789999999998</c:v>
                </c:pt>
                <c:pt idx="1354">
                  <c:v>5.7058039999999997</c:v>
                </c:pt>
                <c:pt idx="1355">
                  <c:v>5.7024210000000002</c:v>
                </c:pt>
                <c:pt idx="1356">
                  <c:v>5.6990290000000003</c:v>
                </c:pt>
                <c:pt idx="1357">
                  <c:v>5.6956300000000004</c:v>
                </c:pt>
                <c:pt idx="1358">
                  <c:v>5.6922220000000001</c:v>
                </c:pt>
                <c:pt idx="1359">
                  <c:v>5.6888059999999996</c:v>
                </c:pt>
                <c:pt idx="1360">
                  <c:v>5.6853819999999997</c:v>
                </c:pt>
                <c:pt idx="1361">
                  <c:v>5.6819499999999996</c:v>
                </c:pt>
                <c:pt idx="1362">
                  <c:v>5.6785100000000002</c:v>
                </c:pt>
                <c:pt idx="1363">
                  <c:v>5.6750619999999996</c:v>
                </c:pt>
                <c:pt idx="1364">
                  <c:v>5.6716049999999996</c:v>
                </c:pt>
                <c:pt idx="1365">
                  <c:v>5.6681410000000003</c:v>
                </c:pt>
                <c:pt idx="1366">
                  <c:v>5.6646679999999998</c:v>
                </c:pt>
                <c:pt idx="1367">
                  <c:v>5.661187</c:v>
                </c:pt>
                <c:pt idx="1368">
                  <c:v>5.657699</c:v>
                </c:pt>
                <c:pt idx="1369">
                  <c:v>5.6542019999999997</c:v>
                </c:pt>
                <c:pt idx="1370">
                  <c:v>5.6506970000000001</c:v>
                </c:pt>
                <c:pt idx="1371">
                  <c:v>5.6471840000000002</c:v>
                </c:pt>
                <c:pt idx="1372">
                  <c:v>5.6436630000000001</c:v>
                </c:pt>
                <c:pt idx="1373">
                  <c:v>5.6401339999999998</c:v>
                </c:pt>
                <c:pt idx="1374">
                  <c:v>5.6365959999999999</c:v>
                </c:pt>
                <c:pt idx="1375">
                  <c:v>5.633051</c:v>
                </c:pt>
                <c:pt idx="1376">
                  <c:v>5.6294979999999999</c:v>
                </c:pt>
                <c:pt idx="1377">
                  <c:v>5.6259360000000003</c:v>
                </c:pt>
                <c:pt idx="1378">
                  <c:v>5.6223669999999997</c:v>
                </c:pt>
                <c:pt idx="1379">
                  <c:v>5.6187899999999997</c:v>
                </c:pt>
                <c:pt idx="1380">
                  <c:v>5.6152040000000003</c:v>
                </c:pt>
                <c:pt idx="1381">
                  <c:v>5.6116109999999999</c:v>
                </c:pt>
                <c:pt idx="1382">
                  <c:v>5.6080100000000002</c:v>
                </c:pt>
                <c:pt idx="1383">
                  <c:v>5.6044</c:v>
                </c:pt>
                <c:pt idx="1384">
                  <c:v>5.6007829999999998</c:v>
                </c:pt>
                <c:pt idx="1385">
                  <c:v>5.5971570000000002</c:v>
                </c:pt>
                <c:pt idx="1386">
                  <c:v>5.5935240000000004</c:v>
                </c:pt>
                <c:pt idx="1387">
                  <c:v>5.5898830000000004</c:v>
                </c:pt>
                <c:pt idx="1388">
                  <c:v>5.586233</c:v>
                </c:pt>
                <c:pt idx="1389">
                  <c:v>5.5825760000000004</c:v>
                </c:pt>
                <c:pt idx="1390">
                  <c:v>5.5789109999999997</c:v>
                </c:pt>
                <c:pt idx="1391">
                  <c:v>5.5752379999999997</c:v>
                </c:pt>
                <c:pt idx="1392">
                  <c:v>5.5715560000000002</c:v>
                </c:pt>
                <c:pt idx="1393">
                  <c:v>5.5678669999999997</c:v>
                </c:pt>
                <c:pt idx="1394">
                  <c:v>5.5641699999999998</c:v>
                </c:pt>
                <c:pt idx="1395">
                  <c:v>5.5604649999999998</c:v>
                </c:pt>
                <c:pt idx="1396">
                  <c:v>5.5567520000000004</c:v>
                </c:pt>
                <c:pt idx="1397">
                  <c:v>5.5530309999999998</c:v>
                </c:pt>
                <c:pt idx="1398">
                  <c:v>5.5493030000000001</c:v>
                </c:pt>
                <c:pt idx="1399">
                  <c:v>5.545566</c:v>
                </c:pt>
                <c:pt idx="1400">
                  <c:v>5.5418219999999998</c:v>
                </c:pt>
                <c:pt idx="1401">
                  <c:v>5.5380690000000001</c:v>
                </c:pt>
                <c:pt idx="1402">
                  <c:v>5.5343090000000004</c:v>
                </c:pt>
                <c:pt idx="1403">
                  <c:v>5.5305410000000004</c:v>
                </c:pt>
                <c:pt idx="1404">
                  <c:v>5.526764</c:v>
                </c:pt>
                <c:pt idx="1405">
                  <c:v>5.5229799999999996</c:v>
                </c:pt>
                <c:pt idx="1406">
                  <c:v>5.5191889999999999</c:v>
                </c:pt>
                <c:pt idx="1407">
                  <c:v>5.5153889999999999</c:v>
                </c:pt>
                <c:pt idx="1408">
                  <c:v>5.5115809999999996</c:v>
                </c:pt>
                <c:pt idx="1409">
                  <c:v>5.5077660000000002</c:v>
                </c:pt>
                <c:pt idx="1410">
                  <c:v>5.5039429999999996</c:v>
                </c:pt>
                <c:pt idx="1411">
                  <c:v>5.5001110000000004</c:v>
                </c:pt>
                <c:pt idx="1412">
                  <c:v>5.4962730000000004</c:v>
                </c:pt>
                <c:pt idx="1413">
                  <c:v>5.492426</c:v>
                </c:pt>
                <c:pt idx="1414">
                  <c:v>5.4885710000000003</c:v>
                </c:pt>
                <c:pt idx="1415">
                  <c:v>5.4847089999999996</c:v>
                </c:pt>
                <c:pt idx="1416">
                  <c:v>5.4808380000000003</c:v>
                </c:pt>
                <c:pt idx="1417">
                  <c:v>5.4769600000000001</c:v>
                </c:pt>
                <c:pt idx="1418">
                  <c:v>5.4730749999999997</c:v>
                </c:pt>
                <c:pt idx="1419">
                  <c:v>5.4691809999999998</c:v>
                </c:pt>
                <c:pt idx="1420">
                  <c:v>5.4652799999999999</c:v>
                </c:pt>
                <c:pt idx="1421">
                  <c:v>5.4613699999999996</c:v>
                </c:pt>
                <c:pt idx="1422">
                  <c:v>5.4574530000000001</c:v>
                </c:pt>
                <c:pt idx="1423">
                  <c:v>5.4535289999999996</c:v>
                </c:pt>
                <c:pt idx="1424">
                  <c:v>5.4495959999999997</c:v>
                </c:pt>
                <c:pt idx="1425">
                  <c:v>5.4456559999999996</c:v>
                </c:pt>
                <c:pt idx="1426">
                  <c:v>5.4417080000000002</c:v>
                </c:pt>
                <c:pt idx="1427">
                  <c:v>5.4377519999999997</c:v>
                </c:pt>
                <c:pt idx="1428">
                  <c:v>5.433789</c:v>
                </c:pt>
                <c:pt idx="1429">
                  <c:v>5.4298169999999999</c:v>
                </c:pt>
                <c:pt idx="1430">
                  <c:v>5.4258379999999997</c:v>
                </c:pt>
                <c:pt idx="1431">
                  <c:v>5.4218520000000003</c:v>
                </c:pt>
                <c:pt idx="1432">
                  <c:v>5.4178569999999997</c:v>
                </c:pt>
                <c:pt idx="1433">
                  <c:v>5.4138549999999999</c:v>
                </c:pt>
                <c:pt idx="1434">
                  <c:v>5.4098449999999998</c:v>
                </c:pt>
                <c:pt idx="1435">
                  <c:v>5.4058279999999996</c:v>
                </c:pt>
                <c:pt idx="1436">
                  <c:v>5.4018030000000001</c:v>
                </c:pt>
                <c:pt idx="1437">
                  <c:v>5.3977700000000004</c:v>
                </c:pt>
                <c:pt idx="1438">
                  <c:v>5.3937290000000004</c:v>
                </c:pt>
                <c:pt idx="1439">
                  <c:v>5.3896810000000004</c:v>
                </c:pt>
                <c:pt idx="1440">
                  <c:v>5.3856250000000001</c:v>
                </c:pt>
                <c:pt idx="1441">
                  <c:v>5.3815609999999996</c:v>
                </c:pt>
                <c:pt idx="1442">
                  <c:v>5.3774899999999999</c:v>
                </c:pt>
                <c:pt idx="1443">
                  <c:v>5.3734109999999999</c:v>
                </c:pt>
                <c:pt idx="1444">
                  <c:v>5.3693249999999999</c:v>
                </c:pt>
                <c:pt idx="1445">
                  <c:v>5.3652300000000004</c:v>
                </c:pt>
                <c:pt idx="1446">
                  <c:v>5.361129</c:v>
                </c:pt>
                <c:pt idx="1447">
                  <c:v>5.3570190000000002</c:v>
                </c:pt>
                <c:pt idx="1448">
                  <c:v>5.3529020000000003</c:v>
                </c:pt>
                <c:pt idx="1449">
                  <c:v>5.3487770000000001</c:v>
                </c:pt>
                <c:pt idx="1450">
                  <c:v>5.3446449999999999</c:v>
                </c:pt>
                <c:pt idx="1451">
                  <c:v>5.3405050000000003</c:v>
                </c:pt>
                <c:pt idx="1452">
                  <c:v>5.3363579999999997</c:v>
                </c:pt>
                <c:pt idx="1453">
                  <c:v>5.3322029999999998</c:v>
                </c:pt>
                <c:pt idx="1454">
                  <c:v>5.3280399999999997</c:v>
                </c:pt>
                <c:pt idx="1455">
                  <c:v>5.3238700000000003</c:v>
                </c:pt>
                <c:pt idx="1456">
                  <c:v>5.3196919999999999</c:v>
                </c:pt>
                <c:pt idx="1457">
                  <c:v>5.3155060000000001</c:v>
                </c:pt>
                <c:pt idx="1458">
                  <c:v>5.3113130000000002</c:v>
                </c:pt>
                <c:pt idx="1459">
                  <c:v>5.3071130000000002</c:v>
                </c:pt>
                <c:pt idx="1460">
                  <c:v>5.302905</c:v>
                </c:pt>
                <c:pt idx="1461">
                  <c:v>5.2986890000000004</c:v>
                </c:pt>
                <c:pt idx="1462">
                  <c:v>5.2944659999999999</c:v>
                </c:pt>
                <c:pt idx="1463">
                  <c:v>5.290235</c:v>
                </c:pt>
                <c:pt idx="1464">
                  <c:v>5.2859970000000001</c:v>
                </c:pt>
                <c:pt idx="1465">
                  <c:v>5.2817509999999999</c:v>
                </c:pt>
                <c:pt idx="1466">
                  <c:v>5.2774979999999996</c:v>
                </c:pt>
                <c:pt idx="1467">
                  <c:v>5.273237</c:v>
                </c:pt>
                <c:pt idx="1468">
                  <c:v>5.2689690000000002</c:v>
                </c:pt>
                <c:pt idx="1469">
                  <c:v>5.2646940000000004</c:v>
                </c:pt>
                <c:pt idx="1470">
                  <c:v>5.2604100000000003</c:v>
                </c:pt>
                <c:pt idx="1471">
                  <c:v>5.2561200000000001</c:v>
                </c:pt>
                <c:pt idx="1472">
                  <c:v>5.2518209999999996</c:v>
                </c:pt>
                <c:pt idx="1473">
                  <c:v>5.2475160000000001</c:v>
                </c:pt>
                <c:pt idx="1474">
                  <c:v>5.2432030000000003</c:v>
                </c:pt>
                <c:pt idx="1475">
                  <c:v>5.2388820000000003</c:v>
                </c:pt>
                <c:pt idx="1476">
                  <c:v>5.2345540000000002</c:v>
                </c:pt>
                <c:pt idx="1477">
                  <c:v>5.230219</c:v>
                </c:pt>
                <c:pt idx="1478">
                  <c:v>5.2258760000000004</c:v>
                </c:pt>
                <c:pt idx="1479">
                  <c:v>5.2215249999999997</c:v>
                </c:pt>
                <c:pt idx="1480">
                  <c:v>5.217168</c:v>
                </c:pt>
                <c:pt idx="1481">
                  <c:v>5.2128019999999999</c:v>
                </c:pt>
                <c:pt idx="1482">
                  <c:v>5.2084299999999999</c:v>
                </c:pt>
                <c:pt idx="1483">
                  <c:v>5.2040499999999996</c:v>
                </c:pt>
                <c:pt idx="1484">
                  <c:v>5.199662</c:v>
                </c:pt>
                <c:pt idx="1485">
                  <c:v>5.1952680000000004</c:v>
                </c:pt>
                <c:pt idx="1486">
                  <c:v>5.1908649999999996</c:v>
                </c:pt>
                <c:pt idx="1487">
                  <c:v>5.1864559999999997</c:v>
                </c:pt>
                <c:pt idx="1488">
                  <c:v>5.1820389999999996</c:v>
                </c:pt>
                <c:pt idx="1489">
                  <c:v>5.1776150000000003</c:v>
                </c:pt>
                <c:pt idx="1490">
                  <c:v>5.1731829999999999</c:v>
                </c:pt>
                <c:pt idx="1491">
                  <c:v>5.1687440000000002</c:v>
                </c:pt>
                <c:pt idx="1492">
                  <c:v>5.1642970000000004</c:v>
                </c:pt>
                <c:pt idx="1493">
                  <c:v>5.1598439999999997</c:v>
                </c:pt>
                <c:pt idx="1494">
                  <c:v>5.1553829999999996</c:v>
                </c:pt>
                <c:pt idx="1495">
                  <c:v>5.1509140000000002</c:v>
                </c:pt>
                <c:pt idx="1496">
                  <c:v>5.1464379999999998</c:v>
                </c:pt>
                <c:pt idx="1497">
                  <c:v>5.1419550000000003</c:v>
                </c:pt>
                <c:pt idx="1498">
                  <c:v>5.1374649999999997</c:v>
                </c:pt>
                <c:pt idx="1499">
                  <c:v>5.1329669999999998</c:v>
                </c:pt>
                <c:pt idx="1500">
                  <c:v>5.1284619999999999</c:v>
                </c:pt>
                <c:pt idx="1501">
                  <c:v>5.1239499999999998</c:v>
                </c:pt>
                <c:pt idx="1502">
                  <c:v>5.1194300000000004</c:v>
                </c:pt>
                <c:pt idx="1503">
                  <c:v>5.114903</c:v>
                </c:pt>
                <c:pt idx="1504">
                  <c:v>5.1103690000000004</c:v>
                </c:pt>
                <c:pt idx="1505">
                  <c:v>5.1058279999999998</c:v>
                </c:pt>
                <c:pt idx="1506">
                  <c:v>5.1012789999999999</c:v>
                </c:pt>
                <c:pt idx="1507">
                  <c:v>5.0967229999999999</c:v>
                </c:pt>
                <c:pt idx="1508">
                  <c:v>5.0921599999999998</c:v>
                </c:pt>
                <c:pt idx="1509">
                  <c:v>5.0875899999999996</c:v>
                </c:pt>
                <c:pt idx="1510">
                  <c:v>5.0830120000000001</c:v>
                </c:pt>
                <c:pt idx="1511">
                  <c:v>5.0784269999999996</c:v>
                </c:pt>
                <c:pt idx="1512">
                  <c:v>5.0738349999999999</c:v>
                </c:pt>
                <c:pt idx="1513">
                  <c:v>5.0692349999999999</c:v>
                </c:pt>
                <c:pt idx="1514">
                  <c:v>5.064629</c:v>
                </c:pt>
                <c:pt idx="1515">
                  <c:v>5.0600149999999999</c:v>
                </c:pt>
                <c:pt idx="1516">
                  <c:v>5.0553939999999997</c:v>
                </c:pt>
                <c:pt idx="1517">
                  <c:v>5.0507660000000003</c:v>
                </c:pt>
                <c:pt idx="1518">
                  <c:v>5.0461309999999999</c:v>
                </c:pt>
                <c:pt idx="1519">
                  <c:v>5.0414880000000002</c:v>
                </c:pt>
                <c:pt idx="1520">
                  <c:v>5.0368380000000004</c:v>
                </c:pt>
                <c:pt idx="1521">
                  <c:v>5.0321809999999996</c:v>
                </c:pt>
                <c:pt idx="1522">
                  <c:v>5.0275169999999996</c:v>
                </c:pt>
                <c:pt idx="1523">
                  <c:v>5.0228460000000004</c:v>
                </c:pt>
                <c:pt idx="1524">
                  <c:v>5.0181680000000002</c:v>
                </c:pt>
                <c:pt idx="1525">
                  <c:v>5.0134819999999998</c:v>
                </c:pt>
                <c:pt idx="1526">
                  <c:v>5.0087890000000002</c:v>
                </c:pt>
                <c:pt idx="1527">
                  <c:v>5.0040899999999997</c:v>
                </c:pt>
                <c:pt idx="1528">
                  <c:v>4.9993829999999999</c:v>
                </c:pt>
                <c:pt idx="1529">
                  <c:v>4.994669</c:v>
                </c:pt>
                <c:pt idx="1530">
                  <c:v>4.9899469999999999</c:v>
                </c:pt>
                <c:pt idx="1531">
                  <c:v>4.9852189999999998</c:v>
                </c:pt>
                <c:pt idx="1532">
                  <c:v>4.9804839999999997</c:v>
                </c:pt>
                <c:pt idx="1533">
                  <c:v>4.9757410000000002</c:v>
                </c:pt>
                <c:pt idx="1534">
                  <c:v>4.9709919999999999</c:v>
                </c:pt>
                <c:pt idx="1535">
                  <c:v>4.9662350000000002</c:v>
                </c:pt>
                <c:pt idx="1536">
                  <c:v>4.9614710000000004</c:v>
                </c:pt>
                <c:pt idx="1537">
                  <c:v>4.9567009999999998</c:v>
                </c:pt>
                <c:pt idx="1538">
                  <c:v>4.9519229999999999</c:v>
                </c:pt>
                <c:pt idx="1539">
                  <c:v>4.9471379999999998</c:v>
                </c:pt>
                <c:pt idx="1540">
                  <c:v>4.9423459999999997</c:v>
                </c:pt>
                <c:pt idx="1541">
                  <c:v>4.9375470000000004</c:v>
                </c:pt>
                <c:pt idx="1542">
                  <c:v>4.932741</c:v>
                </c:pt>
                <c:pt idx="1543">
                  <c:v>4.9279279999999996</c:v>
                </c:pt>
                <c:pt idx="1544">
                  <c:v>4.923108</c:v>
                </c:pt>
                <c:pt idx="1545">
                  <c:v>4.9182810000000003</c:v>
                </c:pt>
                <c:pt idx="1546">
                  <c:v>4.9134460000000004</c:v>
                </c:pt>
                <c:pt idx="1547">
                  <c:v>4.9086049999999997</c:v>
                </c:pt>
                <c:pt idx="1548">
                  <c:v>4.9037569999999997</c:v>
                </c:pt>
                <c:pt idx="1549">
                  <c:v>4.8989019999999996</c:v>
                </c:pt>
                <c:pt idx="1550">
                  <c:v>4.8940400000000004</c:v>
                </c:pt>
                <c:pt idx="1551">
                  <c:v>4.8891710000000002</c:v>
                </c:pt>
                <c:pt idx="1552">
                  <c:v>4.8842949999999998</c:v>
                </c:pt>
                <c:pt idx="1553">
                  <c:v>4.8794120000000003</c:v>
                </c:pt>
                <c:pt idx="1554">
                  <c:v>4.8745219999999998</c:v>
                </c:pt>
                <c:pt idx="1555">
                  <c:v>4.8696250000000001</c:v>
                </c:pt>
                <c:pt idx="1556">
                  <c:v>4.8647210000000003</c:v>
                </c:pt>
                <c:pt idx="1557">
                  <c:v>4.8598100000000004</c:v>
                </c:pt>
                <c:pt idx="1558">
                  <c:v>4.8548920000000004</c:v>
                </c:pt>
                <c:pt idx="1559">
                  <c:v>4.8499679999999996</c:v>
                </c:pt>
                <c:pt idx="1560">
                  <c:v>4.8450360000000003</c:v>
                </c:pt>
                <c:pt idx="1561">
                  <c:v>4.8400980000000002</c:v>
                </c:pt>
                <c:pt idx="1562">
                  <c:v>4.8351519999999999</c:v>
                </c:pt>
                <c:pt idx="1563">
                  <c:v>4.8301999999999996</c:v>
                </c:pt>
                <c:pt idx="1564">
                  <c:v>4.8252410000000001</c:v>
                </c:pt>
                <c:pt idx="1565">
                  <c:v>4.8202740000000004</c:v>
                </c:pt>
                <c:pt idx="1566">
                  <c:v>4.8153009999999998</c:v>
                </c:pt>
                <c:pt idx="1567">
                  <c:v>4.8103220000000002</c:v>
                </c:pt>
                <c:pt idx="1568">
                  <c:v>4.8053350000000004</c:v>
                </c:pt>
                <c:pt idx="1569">
                  <c:v>4.8003410000000004</c:v>
                </c:pt>
                <c:pt idx="1570">
                  <c:v>4.7953409999999996</c:v>
                </c:pt>
                <c:pt idx="1571">
                  <c:v>4.7903330000000004</c:v>
                </c:pt>
                <c:pt idx="1572">
                  <c:v>4.7853190000000003</c:v>
                </c:pt>
                <c:pt idx="1573">
                  <c:v>4.7802980000000002</c:v>
                </c:pt>
                <c:pt idx="1574">
                  <c:v>4.7752699999999999</c:v>
                </c:pt>
                <c:pt idx="1575">
                  <c:v>4.7702359999999997</c:v>
                </c:pt>
                <c:pt idx="1576">
                  <c:v>4.7651940000000002</c:v>
                </c:pt>
                <c:pt idx="1577">
                  <c:v>4.7601459999999998</c:v>
                </c:pt>
                <c:pt idx="1578">
                  <c:v>4.7550910000000002</c:v>
                </c:pt>
                <c:pt idx="1579">
                  <c:v>4.7500289999999996</c:v>
                </c:pt>
                <c:pt idx="1580">
                  <c:v>4.7449599999999998</c:v>
                </c:pt>
                <c:pt idx="1581">
                  <c:v>4.7398850000000001</c:v>
                </c:pt>
                <c:pt idx="1582">
                  <c:v>4.7348020000000002</c:v>
                </c:pt>
                <c:pt idx="1583">
                  <c:v>4.7297130000000003</c:v>
                </c:pt>
                <c:pt idx="1584">
                  <c:v>4.7246170000000003</c:v>
                </c:pt>
                <c:pt idx="1585">
                  <c:v>4.7195150000000003</c:v>
                </c:pt>
                <c:pt idx="1586">
                  <c:v>4.7144060000000003</c:v>
                </c:pt>
                <c:pt idx="1587">
                  <c:v>4.7092890000000001</c:v>
                </c:pt>
                <c:pt idx="1588">
                  <c:v>4.704167</c:v>
                </c:pt>
                <c:pt idx="1589">
                  <c:v>4.6990369999999997</c:v>
                </c:pt>
                <c:pt idx="1590">
                  <c:v>4.6939010000000003</c:v>
                </c:pt>
                <c:pt idx="1591">
                  <c:v>4.688758</c:v>
                </c:pt>
                <c:pt idx="1592">
                  <c:v>4.6836080000000004</c:v>
                </c:pt>
                <c:pt idx="1593">
                  <c:v>4.6784520000000001</c:v>
                </c:pt>
                <c:pt idx="1594">
                  <c:v>4.6732889999999996</c:v>
                </c:pt>
                <c:pt idx="1595">
                  <c:v>4.6681189999999999</c:v>
                </c:pt>
                <c:pt idx="1596">
                  <c:v>4.6629420000000001</c:v>
                </c:pt>
                <c:pt idx="1597">
                  <c:v>4.6577590000000004</c:v>
                </c:pt>
                <c:pt idx="1598">
                  <c:v>4.6525689999999997</c:v>
                </c:pt>
                <c:pt idx="1599">
                  <c:v>4.647373</c:v>
                </c:pt>
                <c:pt idx="1600">
                  <c:v>4.642169</c:v>
                </c:pt>
                <c:pt idx="1601">
                  <c:v>4.6369600000000002</c:v>
                </c:pt>
                <c:pt idx="1602">
                  <c:v>4.6317430000000002</c:v>
                </c:pt>
                <c:pt idx="1603">
                  <c:v>4.6265200000000002</c:v>
                </c:pt>
                <c:pt idx="1604">
                  <c:v>4.6212900000000001</c:v>
                </c:pt>
                <c:pt idx="1605">
                  <c:v>4.6160540000000001</c:v>
                </c:pt>
                <c:pt idx="1606">
                  <c:v>4.610811</c:v>
                </c:pt>
                <c:pt idx="1607">
                  <c:v>4.6055609999999998</c:v>
                </c:pt>
                <c:pt idx="1608">
                  <c:v>4.6003049999999996</c:v>
                </c:pt>
                <c:pt idx="1609">
                  <c:v>4.5950420000000003</c:v>
                </c:pt>
                <c:pt idx="1610">
                  <c:v>4.589772</c:v>
                </c:pt>
                <c:pt idx="1611">
                  <c:v>4.5844959999999997</c:v>
                </c:pt>
                <c:pt idx="1612">
                  <c:v>4.5792140000000003</c:v>
                </c:pt>
                <c:pt idx="1613">
                  <c:v>4.5739239999999999</c:v>
                </c:pt>
                <c:pt idx="1614">
                  <c:v>4.5686289999999996</c:v>
                </c:pt>
                <c:pt idx="1615">
                  <c:v>4.563326</c:v>
                </c:pt>
                <c:pt idx="1616">
                  <c:v>4.5580170000000004</c:v>
                </c:pt>
                <c:pt idx="1617">
                  <c:v>4.552702</c:v>
                </c:pt>
                <c:pt idx="1618">
                  <c:v>4.5473800000000004</c:v>
                </c:pt>
                <c:pt idx="1619">
                  <c:v>4.5420509999999998</c:v>
                </c:pt>
                <c:pt idx="1620">
                  <c:v>4.5367160000000002</c:v>
                </c:pt>
                <c:pt idx="1621">
                  <c:v>4.5313749999999997</c:v>
                </c:pt>
                <c:pt idx="1622">
                  <c:v>4.526027</c:v>
                </c:pt>
                <c:pt idx="1623">
                  <c:v>4.5206720000000002</c:v>
                </c:pt>
                <c:pt idx="1624">
                  <c:v>4.5153109999999996</c:v>
                </c:pt>
                <c:pt idx="1625">
                  <c:v>4.5099429999999998</c:v>
                </c:pt>
                <c:pt idx="1626">
                  <c:v>4.504569</c:v>
                </c:pt>
                <c:pt idx="1627">
                  <c:v>4.4991880000000002</c:v>
                </c:pt>
                <c:pt idx="1628">
                  <c:v>4.4938010000000004</c:v>
                </c:pt>
                <c:pt idx="1629">
                  <c:v>4.4884079999999997</c:v>
                </c:pt>
                <c:pt idx="1630">
                  <c:v>4.4830079999999999</c:v>
                </c:pt>
                <c:pt idx="1631">
                  <c:v>4.4776009999999999</c:v>
                </c:pt>
                <c:pt idx="1632">
                  <c:v>4.4721880000000001</c:v>
                </c:pt>
                <c:pt idx="1633">
                  <c:v>4.4667690000000002</c:v>
                </c:pt>
                <c:pt idx="1634">
                  <c:v>4.4613430000000003</c:v>
                </c:pt>
                <c:pt idx="1635">
                  <c:v>4.4559110000000004</c:v>
                </c:pt>
                <c:pt idx="1636">
                  <c:v>4.4504720000000004</c:v>
                </c:pt>
                <c:pt idx="1637">
                  <c:v>4.4450269999999996</c:v>
                </c:pt>
                <c:pt idx="1638">
                  <c:v>4.4395749999999996</c:v>
                </c:pt>
                <c:pt idx="1639">
                  <c:v>4.4341169999999996</c:v>
                </c:pt>
                <c:pt idx="1640">
                  <c:v>4.4286529999999997</c:v>
                </c:pt>
                <c:pt idx="1641">
                  <c:v>4.4231819999999997</c:v>
                </c:pt>
                <c:pt idx="1642">
                  <c:v>4.4177049999999998</c:v>
                </c:pt>
                <c:pt idx="1643">
                  <c:v>4.4122209999999997</c:v>
                </c:pt>
                <c:pt idx="1644">
                  <c:v>4.4067309999999997</c:v>
                </c:pt>
                <c:pt idx="1645">
                  <c:v>4.4012349999999998</c:v>
                </c:pt>
                <c:pt idx="1646">
                  <c:v>4.3957329999999999</c:v>
                </c:pt>
                <c:pt idx="1647">
                  <c:v>4.3902239999999999</c:v>
                </c:pt>
                <c:pt idx="1648">
                  <c:v>4.3847079999999998</c:v>
                </c:pt>
                <c:pt idx="1649">
                  <c:v>4.3791869999999999</c:v>
                </c:pt>
                <c:pt idx="1650">
                  <c:v>4.373659</c:v>
                </c:pt>
                <c:pt idx="1651">
                  <c:v>4.3681239999999999</c:v>
                </c:pt>
                <c:pt idx="1652">
                  <c:v>4.362584</c:v>
                </c:pt>
                <c:pt idx="1653">
                  <c:v>4.357037</c:v>
                </c:pt>
                <c:pt idx="1654">
                  <c:v>4.351483</c:v>
                </c:pt>
                <c:pt idx="1655">
                  <c:v>4.3459240000000001</c:v>
                </c:pt>
                <c:pt idx="1656">
                  <c:v>4.3403580000000002</c:v>
                </c:pt>
                <c:pt idx="1657">
                  <c:v>4.3347860000000003</c:v>
                </c:pt>
                <c:pt idx="1658">
                  <c:v>4.3292070000000002</c:v>
                </c:pt>
                <c:pt idx="1659">
                  <c:v>4.3236220000000003</c:v>
                </c:pt>
                <c:pt idx="1660">
                  <c:v>4.3180310000000004</c:v>
                </c:pt>
                <c:pt idx="1661">
                  <c:v>4.3124339999999997</c:v>
                </c:pt>
                <c:pt idx="1662">
                  <c:v>4.3068309999999999</c:v>
                </c:pt>
                <c:pt idx="1663">
                  <c:v>4.301221</c:v>
                </c:pt>
                <c:pt idx="1664">
                  <c:v>4.2956050000000001</c:v>
                </c:pt>
                <c:pt idx="1665">
                  <c:v>4.2899830000000003</c:v>
                </c:pt>
                <c:pt idx="1666">
                  <c:v>4.2843540000000004</c:v>
                </c:pt>
                <c:pt idx="1667">
                  <c:v>4.2787189999999997</c:v>
                </c:pt>
                <c:pt idx="1668">
                  <c:v>4.2730779999999999</c:v>
                </c:pt>
                <c:pt idx="1669">
                  <c:v>4.2674310000000002</c:v>
                </c:pt>
                <c:pt idx="1670">
                  <c:v>4.2617779999999996</c:v>
                </c:pt>
                <c:pt idx="1671">
                  <c:v>4.2561179999999998</c:v>
                </c:pt>
                <c:pt idx="1672">
                  <c:v>4.2504530000000003</c:v>
                </c:pt>
                <c:pt idx="1673">
                  <c:v>4.2447809999999997</c:v>
                </c:pt>
                <c:pt idx="1674">
                  <c:v>4.2391030000000001</c:v>
                </c:pt>
                <c:pt idx="1675">
                  <c:v>4.2334180000000003</c:v>
                </c:pt>
                <c:pt idx="1676">
                  <c:v>4.2277279999999999</c:v>
                </c:pt>
                <c:pt idx="1677">
                  <c:v>4.2220310000000003</c:v>
                </c:pt>
                <c:pt idx="1678">
                  <c:v>4.216329</c:v>
                </c:pt>
                <c:pt idx="1679">
                  <c:v>4.2106199999999996</c:v>
                </c:pt>
                <c:pt idx="1680">
                  <c:v>4.2049050000000001</c:v>
                </c:pt>
                <c:pt idx="1681">
                  <c:v>4.1991829999999997</c:v>
                </c:pt>
                <c:pt idx="1682">
                  <c:v>4.1934560000000003</c:v>
                </c:pt>
                <c:pt idx="1683">
                  <c:v>4.1877230000000001</c:v>
                </c:pt>
                <c:pt idx="1684">
                  <c:v>4.1819829999999998</c:v>
                </c:pt>
                <c:pt idx="1685">
                  <c:v>4.1762379999999997</c:v>
                </c:pt>
                <c:pt idx="1686">
                  <c:v>4.1704860000000004</c:v>
                </c:pt>
                <c:pt idx="1687">
                  <c:v>4.1647280000000002</c:v>
                </c:pt>
                <c:pt idx="1688">
                  <c:v>4.1589640000000001</c:v>
                </c:pt>
                <c:pt idx="1689">
                  <c:v>4.1531940000000001</c:v>
                </c:pt>
                <c:pt idx="1690">
                  <c:v>4.147418</c:v>
                </c:pt>
                <c:pt idx="1691">
                  <c:v>4.1416360000000001</c:v>
                </c:pt>
                <c:pt idx="1692">
                  <c:v>4.1358480000000002</c:v>
                </c:pt>
                <c:pt idx="1693">
                  <c:v>4.1300540000000003</c:v>
                </c:pt>
                <c:pt idx="1694">
                  <c:v>4.1242530000000004</c:v>
                </c:pt>
                <c:pt idx="1695">
                  <c:v>4.1184469999999997</c:v>
                </c:pt>
                <c:pt idx="1696">
                  <c:v>4.112635</c:v>
                </c:pt>
                <c:pt idx="1697">
                  <c:v>4.1068160000000002</c:v>
                </c:pt>
                <c:pt idx="1698">
                  <c:v>4.1009919999999997</c:v>
                </c:pt>
                <c:pt idx="1699">
                  <c:v>4.0951610000000001</c:v>
                </c:pt>
                <c:pt idx="1700">
                  <c:v>4.0893249999999997</c:v>
                </c:pt>
                <c:pt idx="1701">
                  <c:v>4.0834830000000002</c:v>
                </c:pt>
                <c:pt idx="1702">
                  <c:v>4.0776339999999998</c:v>
                </c:pt>
                <c:pt idx="1703">
                  <c:v>4.0717800000000004</c:v>
                </c:pt>
                <c:pt idx="1704">
                  <c:v>4.0659190000000001</c:v>
                </c:pt>
                <c:pt idx="1705">
                  <c:v>4.0600529999999999</c:v>
                </c:pt>
                <c:pt idx="1706">
                  <c:v>4.0541809999999998</c:v>
                </c:pt>
                <c:pt idx="1707">
                  <c:v>4.0483019999999996</c:v>
                </c:pt>
                <c:pt idx="1708">
                  <c:v>4.0424179999999996</c:v>
                </c:pt>
                <c:pt idx="1709">
                  <c:v>4.0365279999999997</c:v>
                </c:pt>
                <c:pt idx="1710">
                  <c:v>4.0306319999999998</c:v>
                </c:pt>
                <c:pt idx="1711">
                  <c:v>4.0247299999999999</c:v>
                </c:pt>
                <c:pt idx="1712">
                  <c:v>4.0188220000000001</c:v>
                </c:pt>
                <c:pt idx="1713">
                  <c:v>4.0129080000000004</c:v>
                </c:pt>
                <c:pt idx="1714">
                  <c:v>4.0069879999999998</c:v>
                </c:pt>
                <c:pt idx="1715">
                  <c:v>4.0010620000000001</c:v>
                </c:pt>
                <c:pt idx="1716">
                  <c:v>3.9951310000000002</c:v>
                </c:pt>
                <c:pt idx="1717">
                  <c:v>3.9891930000000002</c:v>
                </c:pt>
                <c:pt idx="1718">
                  <c:v>3.98325</c:v>
                </c:pt>
                <c:pt idx="1719">
                  <c:v>3.9773000000000001</c:v>
                </c:pt>
                <c:pt idx="1720">
                  <c:v>3.9713449999999999</c:v>
                </c:pt>
                <c:pt idx="1721">
                  <c:v>3.9653839999999998</c:v>
                </c:pt>
                <c:pt idx="1722">
                  <c:v>3.9594170000000002</c:v>
                </c:pt>
                <c:pt idx="1723">
                  <c:v>3.9534449999999999</c:v>
                </c:pt>
                <c:pt idx="1724">
                  <c:v>3.9474659999999999</c:v>
                </c:pt>
                <c:pt idx="1725">
                  <c:v>3.941481</c:v>
                </c:pt>
                <c:pt idx="1726">
                  <c:v>3.9354909999999999</c:v>
                </c:pt>
                <c:pt idx="1727">
                  <c:v>3.9294950000000002</c:v>
                </c:pt>
                <c:pt idx="1728">
                  <c:v>3.9234930000000001</c:v>
                </c:pt>
                <c:pt idx="1729">
                  <c:v>3.9174850000000001</c:v>
                </c:pt>
                <c:pt idx="1730">
                  <c:v>3.9114719999999998</c:v>
                </c:pt>
                <c:pt idx="1731">
                  <c:v>3.9054519999999999</c:v>
                </c:pt>
                <c:pt idx="1732">
                  <c:v>3.8994270000000002</c:v>
                </c:pt>
                <c:pt idx="1733">
                  <c:v>3.8933960000000001</c:v>
                </c:pt>
                <c:pt idx="1734">
                  <c:v>3.887359</c:v>
                </c:pt>
                <c:pt idx="1735">
                  <c:v>3.8813170000000001</c:v>
                </c:pt>
                <c:pt idx="1736">
                  <c:v>3.8752689999999999</c:v>
                </c:pt>
                <c:pt idx="1737">
                  <c:v>3.8692139999999999</c:v>
                </c:pt>
                <c:pt idx="1738">
                  <c:v>3.8631549999999999</c:v>
                </c:pt>
                <c:pt idx="1739">
                  <c:v>3.8570890000000002</c:v>
                </c:pt>
                <c:pt idx="1740">
                  <c:v>3.8510179999999998</c:v>
                </c:pt>
                <c:pt idx="1741">
                  <c:v>3.8449409999999999</c:v>
                </c:pt>
                <c:pt idx="1742">
                  <c:v>3.8388580000000001</c:v>
                </c:pt>
                <c:pt idx="1743">
                  <c:v>3.8327689999999999</c:v>
                </c:pt>
                <c:pt idx="1744">
                  <c:v>3.8266749999999998</c:v>
                </c:pt>
                <c:pt idx="1745">
                  <c:v>3.8205749999999998</c:v>
                </c:pt>
                <c:pt idx="1746">
                  <c:v>3.8144689999999999</c:v>
                </c:pt>
                <c:pt idx="1747">
                  <c:v>3.8083580000000001</c:v>
                </c:pt>
                <c:pt idx="1748">
                  <c:v>3.802241</c:v>
                </c:pt>
                <c:pt idx="1749">
                  <c:v>3.7961179999999999</c:v>
                </c:pt>
                <c:pt idx="1750">
                  <c:v>3.78999</c:v>
                </c:pt>
                <c:pt idx="1751">
                  <c:v>3.7838560000000001</c:v>
                </c:pt>
                <c:pt idx="1752">
                  <c:v>3.7777159999999999</c:v>
                </c:pt>
                <c:pt idx="1753">
                  <c:v>3.7715709999999998</c:v>
                </c:pt>
                <c:pt idx="1754">
                  <c:v>3.7654190000000001</c:v>
                </c:pt>
                <c:pt idx="1755">
                  <c:v>3.7592629999999998</c:v>
                </c:pt>
                <c:pt idx="1756">
                  <c:v>3.7530999999999999</c:v>
                </c:pt>
                <c:pt idx="1757">
                  <c:v>3.7469320000000002</c:v>
                </c:pt>
                <c:pt idx="1758">
                  <c:v>3.7407590000000002</c:v>
                </c:pt>
                <c:pt idx="1759">
                  <c:v>3.7345790000000001</c:v>
                </c:pt>
                <c:pt idx="1760">
                  <c:v>3.7283949999999999</c:v>
                </c:pt>
                <c:pt idx="1761">
                  <c:v>3.7222040000000001</c:v>
                </c:pt>
                <c:pt idx="1762">
                  <c:v>3.716008</c:v>
                </c:pt>
                <c:pt idx="1763">
                  <c:v>3.7098059999999999</c:v>
                </c:pt>
                <c:pt idx="1764">
                  <c:v>3.7035990000000001</c:v>
                </c:pt>
                <c:pt idx="1765">
                  <c:v>3.6973859999999998</c:v>
                </c:pt>
                <c:pt idx="1766">
                  <c:v>3.6911679999999998</c:v>
                </c:pt>
                <c:pt idx="1767">
                  <c:v>3.6849440000000002</c:v>
                </c:pt>
                <c:pt idx="1768">
                  <c:v>3.6787139999999998</c:v>
                </c:pt>
                <c:pt idx="1769">
                  <c:v>3.672479</c:v>
                </c:pt>
                <c:pt idx="1770">
                  <c:v>3.666239</c:v>
                </c:pt>
                <c:pt idx="1771">
                  <c:v>3.6599919999999999</c:v>
                </c:pt>
                <c:pt idx="1772">
                  <c:v>3.6537410000000001</c:v>
                </c:pt>
                <c:pt idx="1773">
                  <c:v>3.6474829999999998</c:v>
                </c:pt>
                <c:pt idx="1774">
                  <c:v>3.6412209999999998</c:v>
                </c:pt>
                <c:pt idx="1775">
                  <c:v>3.6349520000000002</c:v>
                </c:pt>
                <c:pt idx="1776">
                  <c:v>3.6286779999999998</c:v>
                </c:pt>
                <c:pt idx="1777">
                  <c:v>3.6223990000000001</c:v>
                </c:pt>
                <c:pt idx="1778">
                  <c:v>3.6161140000000001</c:v>
                </c:pt>
                <c:pt idx="1779">
                  <c:v>3.6098240000000001</c:v>
                </c:pt>
                <c:pt idx="1780">
                  <c:v>3.6035279999999998</c:v>
                </c:pt>
                <c:pt idx="1781">
                  <c:v>3.5972270000000002</c:v>
                </c:pt>
                <c:pt idx="1782">
                  <c:v>3.5909200000000001</c:v>
                </c:pt>
                <c:pt idx="1783">
                  <c:v>3.5846079999999998</c:v>
                </c:pt>
                <c:pt idx="1784">
                  <c:v>3.57829</c:v>
                </c:pt>
                <c:pt idx="1785">
                  <c:v>3.5719669999999999</c:v>
                </c:pt>
                <c:pt idx="1786">
                  <c:v>3.565639</c:v>
                </c:pt>
                <c:pt idx="1787">
                  <c:v>3.5593050000000002</c:v>
                </c:pt>
                <c:pt idx="1788">
                  <c:v>3.5529649999999999</c:v>
                </c:pt>
                <c:pt idx="1789">
                  <c:v>3.5466199999999999</c:v>
                </c:pt>
                <c:pt idx="1790">
                  <c:v>3.54027</c:v>
                </c:pt>
                <c:pt idx="1791">
                  <c:v>3.5339140000000002</c:v>
                </c:pt>
                <c:pt idx="1792">
                  <c:v>3.5275530000000002</c:v>
                </c:pt>
                <c:pt idx="1793">
                  <c:v>3.5211869999999998</c:v>
                </c:pt>
                <c:pt idx="1794">
                  <c:v>3.514815</c:v>
                </c:pt>
                <c:pt idx="1795">
                  <c:v>3.5084369999999998</c:v>
                </c:pt>
                <c:pt idx="1796">
                  <c:v>3.5020549999999999</c:v>
                </c:pt>
                <c:pt idx="1797">
                  <c:v>3.4956670000000001</c:v>
                </c:pt>
                <c:pt idx="1798">
                  <c:v>3.4892729999999998</c:v>
                </c:pt>
                <c:pt idx="1799">
                  <c:v>3.4828739999999998</c:v>
                </c:pt>
                <c:pt idx="1800">
                  <c:v>3.4764699999999999</c:v>
                </c:pt>
                <c:pt idx="1801">
                  <c:v>3.4700609999999998</c:v>
                </c:pt>
                <c:pt idx="1802">
                  <c:v>3.4636459999999998</c:v>
                </c:pt>
                <c:pt idx="1803">
                  <c:v>3.4572259999999999</c:v>
                </c:pt>
                <c:pt idx="1804">
                  <c:v>3.4508000000000001</c:v>
                </c:pt>
                <c:pt idx="1805">
                  <c:v>3.444369</c:v>
                </c:pt>
                <c:pt idx="1806">
                  <c:v>3.4379330000000001</c:v>
                </c:pt>
                <c:pt idx="1807">
                  <c:v>3.431492</c:v>
                </c:pt>
                <c:pt idx="1808">
                  <c:v>3.4250449999999999</c:v>
                </c:pt>
                <c:pt idx="1809">
                  <c:v>3.418593</c:v>
                </c:pt>
                <c:pt idx="1810">
                  <c:v>3.4121350000000001</c:v>
                </c:pt>
                <c:pt idx="1811">
                  <c:v>3.4056730000000002</c:v>
                </c:pt>
                <c:pt idx="1812">
                  <c:v>3.3992049999999998</c:v>
                </c:pt>
                <c:pt idx="1813">
                  <c:v>3.3927320000000001</c:v>
                </c:pt>
                <c:pt idx="1814">
                  <c:v>3.386253</c:v>
                </c:pt>
                <c:pt idx="1815">
                  <c:v>3.379769</c:v>
                </c:pt>
                <c:pt idx="1816">
                  <c:v>3.3732799999999998</c:v>
                </c:pt>
                <c:pt idx="1817">
                  <c:v>3.3667859999999998</c:v>
                </c:pt>
                <c:pt idx="1818">
                  <c:v>3.360287</c:v>
                </c:pt>
                <c:pt idx="1819">
                  <c:v>3.3537819999999998</c:v>
                </c:pt>
                <c:pt idx="1820">
                  <c:v>3.3472719999999998</c:v>
                </c:pt>
                <c:pt idx="1821">
                  <c:v>3.340757</c:v>
                </c:pt>
                <c:pt idx="1822">
                  <c:v>3.3342360000000002</c:v>
                </c:pt>
                <c:pt idx="1823">
                  <c:v>3.3277109999999999</c:v>
                </c:pt>
                <c:pt idx="1824">
                  <c:v>3.32118</c:v>
                </c:pt>
                <c:pt idx="1825">
                  <c:v>3.3146439999999999</c:v>
                </c:pt>
                <c:pt idx="1826">
                  <c:v>3.308103</c:v>
                </c:pt>
                <c:pt idx="1827">
                  <c:v>3.3015569999999999</c:v>
                </c:pt>
                <c:pt idx="1828">
                  <c:v>3.2950050000000002</c:v>
                </c:pt>
                <c:pt idx="1829">
                  <c:v>3.2884479999999998</c:v>
                </c:pt>
                <c:pt idx="1830">
                  <c:v>3.2818860000000001</c:v>
                </c:pt>
                <c:pt idx="1831">
                  <c:v>3.2753190000000001</c:v>
                </c:pt>
                <c:pt idx="1832">
                  <c:v>3.2687469999999998</c:v>
                </c:pt>
                <c:pt idx="1833">
                  <c:v>3.2621699999999998</c:v>
                </c:pt>
                <c:pt idx="1834">
                  <c:v>3.2555869999999998</c:v>
                </c:pt>
                <c:pt idx="1835">
                  <c:v>3.2490000000000001</c:v>
                </c:pt>
                <c:pt idx="1836">
                  <c:v>3.242407</c:v>
                </c:pt>
                <c:pt idx="1837">
                  <c:v>3.2358090000000002</c:v>
                </c:pt>
                <c:pt idx="1838">
                  <c:v>3.229206</c:v>
                </c:pt>
                <c:pt idx="1839">
                  <c:v>3.2225980000000001</c:v>
                </c:pt>
                <c:pt idx="1840">
                  <c:v>3.2159849999999999</c:v>
                </c:pt>
                <c:pt idx="1841">
                  <c:v>3.2093669999999999</c:v>
                </c:pt>
                <c:pt idx="1842">
                  <c:v>3.2027429999999999</c:v>
                </c:pt>
                <c:pt idx="1843">
                  <c:v>3.1961149999999998</c:v>
                </c:pt>
                <c:pt idx="1844">
                  <c:v>3.1894809999999998</c:v>
                </c:pt>
                <c:pt idx="1845">
                  <c:v>3.1828430000000001</c:v>
                </c:pt>
                <c:pt idx="1846">
                  <c:v>3.176199</c:v>
                </c:pt>
                <c:pt idx="1847">
                  <c:v>3.1695500000000001</c:v>
                </c:pt>
                <c:pt idx="1848">
                  <c:v>3.1628970000000001</c:v>
                </c:pt>
                <c:pt idx="1849">
                  <c:v>3.1562380000000001</c:v>
                </c:pt>
                <c:pt idx="1850">
                  <c:v>3.1495739999999999</c:v>
                </c:pt>
                <c:pt idx="1851">
                  <c:v>3.1429049999999998</c:v>
                </c:pt>
                <c:pt idx="1852">
                  <c:v>3.136231</c:v>
                </c:pt>
                <c:pt idx="1853">
                  <c:v>3.1295519999999999</c:v>
                </c:pt>
                <c:pt idx="1854">
                  <c:v>3.122868</c:v>
                </c:pt>
                <c:pt idx="1855">
                  <c:v>3.1161789999999998</c:v>
                </c:pt>
                <c:pt idx="1856">
                  <c:v>3.1094849999999998</c:v>
                </c:pt>
                <c:pt idx="1857">
                  <c:v>3.102786</c:v>
                </c:pt>
                <c:pt idx="1858">
                  <c:v>3.096082</c:v>
                </c:pt>
                <c:pt idx="1859">
                  <c:v>3.0893730000000001</c:v>
                </c:pt>
                <c:pt idx="1860">
                  <c:v>3.0826600000000002</c:v>
                </c:pt>
                <c:pt idx="1861">
                  <c:v>3.0759409999999998</c:v>
                </c:pt>
                <c:pt idx="1862">
                  <c:v>3.0692170000000001</c:v>
                </c:pt>
                <c:pt idx="1863">
                  <c:v>3.0624880000000001</c:v>
                </c:pt>
                <c:pt idx="1864">
                  <c:v>3.0557539999999999</c:v>
                </c:pt>
                <c:pt idx="1865">
                  <c:v>3.0490159999999999</c:v>
                </c:pt>
                <c:pt idx="1866">
                  <c:v>3.0422720000000001</c:v>
                </c:pt>
                <c:pt idx="1867">
                  <c:v>3.035523</c:v>
                </c:pt>
                <c:pt idx="1868">
                  <c:v>3.0287700000000002</c:v>
                </c:pt>
                <c:pt idx="1869">
                  <c:v>3.0220120000000001</c:v>
                </c:pt>
                <c:pt idx="1870">
                  <c:v>3.0152480000000002</c:v>
                </c:pt>
                <c:pt idx="1871">
                  <c:v>3.00848</c:v>
                </c:pt>
                <c:pt idx="1872">
                  <c:v>3.0017070000000001</c:v>
                </c:pt>
                <c:pt idx="1873">
                  <c:v>2.994929</c:v>
                </c:pt>
                <c:pt idx="1874">
                  <c:v>2.988146</c:v>
                </c:pt>
                <c:pt idx="1875">
                  <c:v>2.9813580000000002</c:v>
                </c:pt>
                <c:pt idx="1876">
                  <c:v>2.9745650000000001</c:v>
                </c:pt>
                <c:pt idx="1877">
                  <c:v>2.967768</c:v>
                </c:pt>
                <c:pt idx="1878">
                  <c:v>2.9609649999999998</c:v>
                </c:pt>
                <c:pt idx="1879">
                  <c:v>2.9541580000000001</c:v>
                </c:pt>
                <c:pt idx="1880">
                  <c:v>2.947346</c:v>
                </c:pt>
                <c:pt idx="1881">
                  <c:v>2.9405290000000002</c:v>
                </c:pt>
                <c:pt idx="1882">
                  <c:v>2.9337070000000001</c:v>
                </c:pt>
                <c:pt idx="1883">
                  <c:v>2.9268809999999998</c:v>
                </c:pt>
                <c:pt idx="1884">
                  <c:v>2.9200490000000001</c:v>
                </c:pt>
                <c:pt idx="1885">
                  <c:v>2.9132129999999998</c:v>
                </c:pt>
                <c:pt idx="1886">
                  <c:v>2.9063720000000002</c:v>
                </c:pt>
                <c:pt idx="1887">
                  <c:v>2.8995259999999998</c:v>
                </c:pt>
                <c:pt idx="1888">
                  <c:v>2.8926750000000001</c:v>
                </c:pt>
                <c:pt idx="1889">
                  <c:v>2.8858199999999998</c:v>
                </c:pt>
                <c:pt idx="1890">
                  <c:v>2.878959</c:v>
                </c:pt>
                <c:pt idx="1891">
                  <c:v>2.8720940000000001</c:v>
                </c:pt>
                <c:pt idx="1892">
                  <c:v>2.865224</c:v>
                </c:pt>
                <c:pt idx="1893">
                  <c:v>2.8583500000000002</c:v>
                </c:pt>
                <c:pt idx="1894">
                  <c:v>2.8514699999999999</c:v>
                </c:pt>
                <c:pt idx="1895">
                  <c:v>2.8445860000000001</c:v>
                </c:pt>
                <c:pt idx="1896">
                  <c:v>2.8376969999999999</c:v>
                </c:pt>
                <c:pt idx="1897">
                  <c:v>2.8308040000000001</c:v>
                </c:pt>
                <c:pt idx="1898">
                  <c:v>2.8239049999999999</c:v>
                </c:pt>
                <c:pt idx="1899">
                  <c:v>2.817002</c:v>
                </c:pt>
                <c:pt idx="1900">
                  <c:v>2.8100939999999999</c:v>
                </c:pt>
                <c:pt idx="1901">
                  <c:v>2.8031820000000001</c:v>
                </c:pt>
                <c:pt idx="1902">
                  <c:v>2.7962639999999999</c:v>
                </c:pt>
                <c:pt idx="1903">
                  <c:v>2.789342</c:v>
                </c:pt>
                <c:pt idx="1904">
                  <c:v>2.782416</c:v>
                </c:pt>
                <c:pt idx="1905">
                  <c:v>2.7754840000000001</c:v>
                </c:pt>
                <c:pt idx="1906">
                  <c:v>2.768548</c:v>
                </c:pt>
                <c:pt idx="1907">
                  <c:v>2.7616070000000001</c:v>
                </c:pt>
                <c:pt idx="1908">
                  <c:v>2.7546620000000002</c:v>
                </c:pt>
                <c:pt idx="1909">
                  <c:v>2.7477119999999999</c:v>
                </c:pt>
                <c:pt idx="1910">
                  <c:v>2.7407569999999999</c:v>
                </c:pt>
                <c:pt idx="1911">
                  <c:v>2.733797</c:v>
                </c:pt>
                <c:pt idx="1912">
                  <c:v>2.7268330000000001</c:v>
                </c:pt>
                <c:pt idx="1913">
                  <c:v>2.7198639999999998</c:v>
                </c:pt>
                <c:pt idx="1914">
                  <c:v>2.7128909999999999</c:v>
                </c:pt>
                <c:pt idx="1915">
                  <c:v>2.7059129999999998</c:v>
                </c:pt>
                <c:pt idx="1916">
                  <c:v>2.6989299999999998</c:v>
                </c:pt>
                <c:pt idx="1917">
                  <c:v>2.6919430000000002</c:v>
                </c:pt>
                <c:pt idx="1918">
                  <c:v>2.6849509999999999</c:v>
                </c:pt>
                <c:pt idx="1919">
                  <c:v>2.6779540000000002</c:v>
                </c:pt>
                <c:pt idx="1920">
                  <c:v>2.6709529999999999</c:v>
                </c:pt>
                <c:pt idx="1921">
                  <c:v>2.6639469999999998</c:v>
                </c:pt>
                <c:pt idx="1922">
                  <c:v>2.6569370000000001</c:v>
                </c:pt>
                <c:pt idx="1923">
                  <c:v>2.6499220000000001</c:v>
                </c:pt>
                <c:pt idx="1924">
                  <c:v>2.642903</c:v>
                </c:pt>
                <c:pt idx="1925">
                  <c:v>2.6358779999999999</c:v>
                </c:pt>
                <c:pt idx="1926">
                  <c:v>2.6288499999999999</c:v>
                </c:pt>
                <c:pt idx="1927">
                  <c:v>2.6218159999999999</c:v>
                </c:pt>
                <c:pt idx="1928">
                  <c:v>2.614779</c:v>
                </c:pt>
                <c:pt idx="1929">
                  <c:v>2.6077360000000001</c:v>
                </c:pt>
                <c:pt idx="1930">
                  <c:v>2.600689</c:v>
                </c:pt>
                <c:pt idx="1931">
                  <c:v>2.5936379999999999</c:v>
                </c:pt>
                <c:pt idx="1932">
                  <c:v>2.5865819999999999</c:v>
                </c:pt>
                <c:pt idx="1933">
                  <c:v>2.5795210000000002</c:v>
                </c:pt>
                <c:pt idx="1934">
                  <c:v>2.5724559999999999</c:v>
                </c:pt>
                <c:pt idx="1935">
                  <c:v>2.5653869999999999</c:v>
                </c:pt>
                <c:pt idx="1936">
                  <c:v>2.5583130000000001</c:v>
                </c:pt>
                <c:pt idx="1937">
                  <c:v>2.551234</c:v>
                </c:pt>
                <c:pt idx="1938">
                  <c:v>2.5441509999999998</c:v>
                </c:pt>
                <c:pt idx="1939">
                  <c:v>2.5370629999999998</c:v>
                </c:pt>
                <c:pt idx="1940">
                  <c:v>2.5299710000000002</c:v>
                </c:pt>
                <c:pt idx="1941">
                  <c:v>2.522875</c:v>
                </c:pt>
                <c:pt idx="1942">
                  <c:v>2.515774</c:v>
                </c:pt>
                <c:pt idx="1943">
                  <c:v>2.5086680000000001</c:v>
                </c:pt>
                <c:pt idx="1944">
                  <c:v>2.5015580000000002</c:v>
                </c:pt>
                <c:pt idx="1945">
                  <c:v>2.4944440000000001</c:v>
                </c:pt>
                <c:pt idx="1946">
                  <c:v>2.4873249999999998</c:v>
                </c:pt>
                <c:pt idx="1947">
                  <c:v>2.4802019999999998</c:v>
                </c:pt>
                <c:pt idx="1948">
                  <c:v>2.473074</c:v>
                </c:pt>
                <c:pt idx="1949">
                  <c:v>2.4659420000000001</c:v>
                </c:pt>
                <c:pt idx="1950">
                  <c:v>2.4588049999999999</c:v>
                </c:pt>
                <c:pt idx="1951">
                  <c:v>2.4516640000000001</c:v>
                </c:pt>
                <c:pt idx="1952">
                  <c:v>2.4445190000000001</c:v>
                </c:pt>
                <c:pt idx="1953">
                  <c:v>2.4373689999999999</c:v>
                </c:pt>
                <c:pt idx="1954">
                  <c:v>2.430215</c:v>
                </c:pt>
                <c:pt idx="1955">
                  <c:v>2.4230559999999999</c:v>
                </c:pt>
                <c:pt idx="1956">
                  <c:v>2.4158930000000001</c:v>
                </c:pt>
                <c:pt idx="1957">
                  <c:v>2.408725</c:v>
                </c:pt>
                <c:pt idx="1958">
                  <c:v>2.401554</c:v>
                </c:pt>
                <c:pt idx="1959">
                  <c:v>2.394377</c:v>
                </c:pt>
                <c:pt idx="1960">
                  <c:v>2.387197</c:v>
                </c:pt>
                <c:pt idx="1961">
                  <c:v>2.3800119999999998</c:v>
                </c:pt>
                <c:pt idx="1962">
                  <c:v>2.3728229999999999</c:v>
                </c:pt>
                <c:pt idx="1963">
                  <c:v>2.3656290000000002</c:v>
                </c:pt>
                <c:pt idx="1964">
                  <c:v>2.3584309999999999</c:v>
                </c:pt>
                <c:pt idx="1965">
                  <c:v>2.351229</c:v>
                </c:pt>
                <c:pt idx="1966">
                  <c:v>2.3440219999999998</c:v>
                </c:pt>
                <c:pt idx="1967">
                  <c:v>2.336811</c:v>
                </c:pt>
                <c:pt idx="1968">
                  <c:v>2.329596</c:v>
                </c:pt>
                <c:pt idx="1969">
                  <c:v>2.3223760000000002</c:v>
                </c:pt>
                <c:pt idx="1970">
                  <c:v>2.3151519999999999</c:v>
                </c:pt>
                <c:pt idx="1971">
                  <c:v>2.3079239999999999</c:v>
                </c:pt>
                <c:pt idx="1972">
                  <c:v>2.300691</c:v>
                </c:pt>
                <c:pt idx="1973">
                  <c:v>2.2934540000000001</c:v>
                </c:pt>
                <c:pt idx="1974">
                  <c:v>2.2862130000000001</c:v>
                </c:pt>
                <c:pt idx="1975">
                  <c:v>2.2789679999999999</c:v>
                </c:pt>
                <c:pt idx="1976">
                  <c:v>2.2717179999999999</c:v>
                </c:pt>
                <c:pt idx="1977">
                  <c:v>2.2644639999999998</c:v>
                </c:pt>
                <c:pt idx="1978">
                  <c:v>2.257206</c:v>
                </c:pt>
                <c:pt idx="1979">
                  <c:v>2.2499440000000002</c:v>
                </c:pt>
                <c:pt idx="1980">
                  <c:v>2.242677</c:v>
                </c:pt>
                <c:pt idx="1981">
                  <c:v>2.2354059999999998</c:v>
                </c:pt>
                <c:pt idx="1982">
                  <c:v>2.2281309999999999</c:v>
                </c:pt>
                <c:pt idx="1983">
                  <c:v>2.2208510000000001</c:v>
                </c:pt>
                <c:pt idx="1984">
                  <c:v>2.2135669999999998</c:v>
                </c:pt>
                <c:pt idx="1985">
                  <c:v>2.20628</c:v>
                </c:pt>
                <c:pt idx="1986">
                  <c:v>2.1989869999999998</c:v>
                </c:pt>
                <c:pt idx="1987">
                  <c:v>2.1916910000000001</c:v>
                </c:pt>
                <c:pt idx="1988">
                  <c:v>2.1843900000000001</c:v>
                </c:pt>
                <c:pt idx="1989">
                  <c:v>2.1770860000000001</c:v>
                </c:pt>
                <c:pt idx="1990">
                  <c:v>2.1697769999999998</c:v>
                </c:pt>
                <c:pt idx="1991">
                  <c:v>2.1624639999999999</c:v>
                </c:pt>
                <c:pt idx="1992">
                  <c:v>2.1551459999999998</c:v>
                </c:pt>
                <c:pt idx="1993">
                  <c:v>2.1478250000000001</c:v>
                </c:pt>
                <c:pt idx="1994">
                  <c:v>2.1404990000000002</c:v>
                </c:pt>
                <c:pt idx="1995">
                  <c:v>2.1331690000000001</c:v>
                </c:pt>
                <c:pt idx="1996">
                  <c:v>2.1258349999999999</c:v>
                </c:pt>
                <c:pt idx="1997">
                  <c:v>2.1184970000000001</c:v>
                </c:pt>
                <c:pt idx="1998">
                  <c:v>2.1111550000000001</c:v>
                </c:pt>
                <c:pt idx="1999">
                  <c:v>2.1038079999999999</c:v>
                </c:pt>
                <c:pt idx="2000">
                  <c:v>2.0964580000000002</c:v>
                </c:pt>
                <c:pt idx="2001">
                  <c:v>2.0891030000000002</c:v>
                </c:pt>
                <c:pt idx="2002">
                  <c:v>2.081744</c:v>
                </c:pt>
                <c:pt idx="2003">
                  <c:v>2.0743809999999998</c:v>
                </c:pt>
                <c:pt idx="2004">
                  <c:v>2.0670139999999999</c:v>
                </c:pt>
                <c:pt idx="2005">
                  <c:v>2.0596429999999999</c:v>
                </c:pt>
                <c:pt idx="2006">
                  <c:v>2.0522680000000002</c:v>
                </c:pt>
                <c:pt idx="2007">
                  <c:v>2.0448879999999998</c:v>
                </c:pt>
                <c:pt idx="2008">
                  <c:v>2.0375049999999999</c:v>
                </c:pt>
                <c:pt idx="2009">
                  <c:v>2.0301170000000002</c:v>
                </c:pt>
                <c:pt idx="2010">
                  <c:v>2.022726</c:v>
                </c:pt>
                <c:pt idx="2011">
                  <c:v>2.0153300000000001</c:v>
                </c:pt>
                <c:pt idx="2012">
                  <c:v>2.00793</c:v>
                </c:pt>
                <c:pt idx="2013">
                  <c:v>2.0005259999999998</c:v>
                </c:pt>
                <c:pt idx="2014">
                  <c:v>1.9931179999999999</c:v>
                </c:pt>
                <c:pt idx="2015">
                  <c:v>1.985706</c:v>
                </c:pt>
                <c:pt idx="2016">
                  <c:v>1.9782900000000001</c:v>
                </c:pt>
                <c:pt idx="2017">
                  <c:v>1.9708699999999999</c:v>
                </c:pt>
                <c:pt idx="2018">
                  <c:v>1.963446</c:v>
                </c:pt>
                <c:pt idx="2019">
                  <c:v>1.956018</c:v>
                </c:pt>
                <c:pt idx="2020">
                  <c:v>1.9485859999999999</c:v>
                </c:pt>
                <c:pt idx="2021">
                  <c:v>1.9411499999999999</c:v>
                </c:pt>
                <c:pt idx="2022">
                  <c:v>1.9337089999999999</c:v>
                </c:pt>
                <c:pt idx="2023">
                  <c:v>1.9262649999999999</c:v>
                </c:pt>
                <c:pt idx="2024">
                  <c:v>1.918817</c:v>
                </c:pt>
                <c:pt idx="2025">
                  <c:v>1.911365</c:v>
                </c:pt>
                <c:pt idx="2026">
                  <c:v>1.9039090000000001</c:v>
                </c:pt>
                <c:pt idx="2027">
                  <c:v>1.8964479999999999</c:v>
                </c:pt>
                <c:pt idx="2028">
                  <c:v>1.888984</c:v>
                </c:pt>
                <c:pt idx="2029">
                  <c:v>1.881516</c:v>
                </c:pt>
                <c:pt idx="2030">
                  <c:v>1.874044</c:v>
                </c:pt>
                <c:pt idx="2031">
                  <c:v>1.866568</c:v>
                </c:pt>
                <c:pt idx="2032">
                  <c:v>1.8590880000000001</c:v>
                </c:pt>
                <c:pt idx="2033">
                  <c:v>1.851604</c:v>
                </c:pt>
                <c:pt idx="2034">
                  <c:v>1.8441160000000001</c:v>
                </c:pt>
                <c:pt idx="2035">
                  <c:v>1.836624</c:v>
                </c:pt>
                <c:pt idx="2036">
                  <c:v>1.8291280000000001</c:v>
                </c:pt>
                <c:pt idx="2037">
                  <c:v>1.8216289999999999</c:v>
                </c:pt>
                <c:pt idx="2038">
                  <c:v>1.814125</c:v>
                </c:pt>
                <c:pt idx="2039">
                  <c:v>1.8066169999999999</c:v>
                </c:pt>
                <c:pt idx="2040">
                  <c:v>1.7991060000000001</c:v>
                </c:pt>
                <c:pt idx="2041">
                  <c:v>1.79159</c:v>
                </c:pt>
                <c:pt idx="2042">
                  <c:v>1.784071</c:v>
                </c:pt>
                <c:pt idx="2043">
                  <c:v>1.776548</c:v>
                </c:pt>
                <c:pt idx="2044">
                  <c:v>1.769021</c:v>
                </c:pt>
                <c:pt idx="2045">
                  <c:v>1.76149</c:v>
                </c:pt>
                <c:pt idx="2046">
                  <c:v>1.7539549999999999</c:v>
                </c:pt>
                <c:pt idx="2047">
                  <c:v>1.746416</c:v>
                </c:pt>
                <c:pt idx="2048">
                  <c:v>1.738874</c:v>
                </c:pt>
                <c:pt idx="2049">
                  <c:v>1.7313270000000001</c:v>
                </c:pt>
                <c:pt idx="2050">
                  <c:v>1.7237769999999999</c:v>
                </c:pt>
                <c:pt idx="2051">
                  <c:v>1.7162230000000001</c:v>
                </c:pt>
                <c:pt idx="2052">
                  <c:v>1.7086650000000001</c:v>
                </c:pt>
                <c:pt idx="2053">
                  <c:v>1.701103</c:v>
                </c:pt>
                <c:pt idx="2054">
                  <c:v>1.6935370000000001</c:v>
                </c:pt>
                <c:pt idx="2055">
                  <c:v>1.685967</c:v>
                </c:pt>
                <c:pt idx="2056">
                  <c:v>1.6783939999999999</c:v>
                </c:pt>
                <c:pt idx="2057">
                  <c:v>1.670817</c:v>
                </c:pt>
                <c:pt idx="2058">
                  <c:v>1.6632359999999999</c:v>
                </c:pt>
                <c:pt idx="2059">
                  <c:v>1.655651</c:v>
                </c:pt>
                <c:pt idx="2060">
                  <c:v>1.6480619999999999</c:v>
                </c:pt>
                <c:pt idx="2061">
                  <c:v>1.6404700000000001</c:v>
                </c:pt>
                <c:pt idx="2062">
                  <c:v>1.6328739999999999</c:v>
                </c:pt>
                <c:pt idx="2063">
                  <c:v>1.6252740000000001</c:v>
                </c:pt>
                <c:pt idx="2064">
                  <c:v>1.6176699999999999</c:v>
                </c:pt>
                <c:pt idx="2065">
                  <c:v>1.6100620000000001</c:v>
                </c:pt>
                <c:pt idx="2066">
                  <c:v>1.6024510000000001</c:v>
                </c:pt>
                <c:pt idx="2067">
                  <c:v>1.5948359999999999</c:v>
                </c:pt>
                <c:pt idx="2068">
                  <c:v>1.5872170000000001</c:v>
                </c:pt>
                <c:pt idx="2069">
                  <c:v>1.5795939999999999</c:v>
                </c:pt>
                <c:pt idx="2070">
                  <c:v>1.571968</c:v>
                </c:pt>
                <c:pt idx="2071">
                  <c:v>1.564338</c:v>
                </c:pt>
                <c:pt idx="2072">
                  <c:v>1.5567040000000001</c:v>
                </c:pt>
                <c:pt idx="2073">
                  <c:v>1.5490660000000001</c:v>
                </c:pt>
                <c:pt idx="2074">
                  <c:v>1.541425</c:v>
                </c:pt>
                <c:pt idx="2075">
                  <c:v>1.5337799999999999</c:v>
                </c:pt>
                <c:pt idx="2076">
                  <c:v>1.5261309999999999</c:v>
                </c:pt>
                <c:pt idx="2077">
                  <c:v>1.5184789999999999</c:v>
                </c:pt>
                <c:pt idx="2078">
                  <c:v>1.5108220000000001</c:v>
                </c:pt>
                <c:pt idx="2079">
                  <c:v>1.5031620000000001</c:v>
                </c:pt>
                <c:pt idx="2080">
                  <c:v>1.4954989999999999</c:v>
                </c:pt>
                <c:pt idx="2081">
                  <c:v>1.487832</c:v>
                </c:pt>
                <c:pt idx="2082">
                  <c:v>1.4801610000000001</c:v>
                </c:pt>
                <c:pt idx="2083">
                  <c:v>1.472486</c:v>
                </c:pt>
                <c:pt idx="2084">
                  <c:v>1.4648080000000001</c:v>
                </c:pt>
                <c:pt idx="2085">
                  <c:v>1.4571259999999999</c:v>
                </c:pt>
                <c:pt idx="2086">
                  <c:v>1.4494400000000001</c:v>
                </c:pt>
                <c:pt idx="2087">
                  <c:v>1.441751</c:v>
                </c:pt>
                <c:pt idx="2088">
                  <c:v>1.4340580000000001</c:v>
                </c:pt>
                <c:pt idx="2089">
                  <c:v>1.426361</c:v>
                </c:pt>
                <c:pt idx="2090">
                  <c:v>1.4186609999999999</c:v>
                </c:pt>
                <c:pt idx="2091">
                  <c:v>1.410957</c:v>
                </c:pt>
                <c:pt idx="2092">
                  <c:v>1.403249</c:v>
                </c:pt>
                <c:pt idx="2093">
                  <c:v>1.3955379999999999</c:v>
                </c:pt>
                <c:pt idx="2094">
                  <c:v>1.387823</c:v>
                </c:pt>
                <c:pt idx="2095">
                  <c:v>1.3801049999999999</c:v>
                </c:pt>
                <c:pt idx="2096">
                  <c:v>1.3723829999999999</c:v>
                </c:pt>
                <c:pt idx="2097">
                  <c:v>1.364657</c:v>
                </c:pt>
                <c:pt idx="2098">
                  <c:v>1.3569279999999999</c:v>
                </c:pt>
                <c:pt idx="2099">
                  <c:v>1.3491949999999999</c:v>
                </c:pt>
                <c:pt idx="2100">
                  <c:v>1.341458</c:v>
                </c:pt>
                <c:pt idx="2101">
                  <c:v>1.333718</c:v>
                </c:pt>
                <c:pt idx="2102">
                  <c:v>1.3259749999999999</c:v>
                </c:pt>
                <c:pt idx="2103">
                  <c:v>1.318227</c:v>
                </c:pt>
                <c:pt idx="2104">
                  <c:v>1.3104769999999999</c:v>
                </c:pt>
                <c:pt idx="2105">
                  <c:v>1.3027219999999999</c:v>
                </c:pt>
                <c:pt idx="2106">
                  <c:v>1.294964</c:v>
                </c:pt>
                <c:pt idx="2107">
                  <c:v>1.2872030000000001</c:v>
                </c:pt>
                <c:pt idx="2108">
                  <c:v>1.2794380000000001</c:v>
                </c:pt>
                <c:pt idx="2109">
                  <c:v>1.2716689999999999</c:v>
                </c:pt>
                <c:pt idx="2110">
                  <c:v>1.263897</c:v>
                </c:pt>
                <c:pt idx="2111">
                  <c:v>1.256122</c:v>
                </c:pt>
                <c:pt idx="2112">
                  <c:v>1.2483420000000001</c:v>
                </c:pt>
                <c:pt idx="2113">
                  <c:v>1.2405600000000001</c:v>
                </c:pt>
                <c:pt idx="2114">
                  <c:v>1.232774</c:v>
                </c:pt>
                <c:pt idx="2115">
                  <c:v>1.2249840000000001</c:v>
                </c:pt>
                <c:pt idx="2116">
                  <c:v>1.2171909999999999</c:v>
                </c:pt>
                <c:pt idx="2117">
                  <c:v>1.2093940000000001</c:v>
                </c:pt>
                <c:pt idx="2118">
                  <c:v>1.2015940000000001</c:v>
                </c:pt>
                <c:pt idx="2119">
                  <c:v>1.1937899999999999</c:v>
                </c:pt>
                <c:pt idx="2120">
                  <c:v>1.185983</c:v>
                </c:pt>
                <c:pt idx="2121">
                  <c:v>1.178172</c:v>
                </c:pt>
                <c:pt idx="2122">
                  <c:v>1.170358</c:v>
                </c:pt>
                <c:pt idx="2123">
                  <c:v>1.1625399999999999</c:v>
                </c:pt>
                <c:pt idx="2124">
                  <c:v>1.1547190000000001</c:v>
                </c:pt>
                <c:pt idx="2125">
                  <c:v>1.1468940000000001</c:v>
                </c:pt>
                <c:pt idx="2126">
                  <c:v>1.1390659999999999</c:v>
                </c:pt>
                <c:pt idx="2127">
                  <c:v>1.131235</c:v>
                </c:pt>
                <c:pt idx="2128">
                  <c:v>1.1234</c:v>
                </c:pt>
                <c:pt idx="2129">
                  <c:v>1.115561</c:v>
                </c:pt>
                <c:pt idx="2130">
                  <c:v>1.1077189999999999</c:v>
                </c:pt>
                <c:pt idx="2131">
                  <c:v>1.099874</c:v>
                </c:pt>
                <c:pt idx="2132">
                  <c:v>1.092025</c:v>
                </c:pt>
                <c:pt idx="2133">
                  <c:v>1.0841730000000001</c:v>
                </c:pt>
                <c:pt idx="2134">
                  <c:v>1.0763180000000001</c:v>
                </c:pt>
                <c:pt idx="2135">
                  <c:v>1.068459</c:v>
                </c:pt>
                <c:pt idx="2136">
                  <c:v>1.0605960000000001</c:v>
                </c:pt>
                <c:pt idx="2137">
                  <c:v>1.0527310000000001</c:v>
                </c:pt>
                <c:pt idx="2138">
                  <c:v>1.044861</c:v>
                </c:pt>
                <c:pt idx="2139">
                  <c:v>1.0369889999999999</c:v>
                </c:pt>
                <c:pt idx="2140">
                  <c:v>1.0291129999999999</c:v>
                </c:pt>
                <c:pt idx="2141">
                  <c:v>1.021234</c:v>
                </c:pt>
                <c:pt idx="2142">
                  <c:v>1.0133509999999999</c:v>
                </c:pt>
                <c:pt idx="2143">
                  <c:v>1.0054650000000001</c:v>
                </c:pt>
                <c:pt idx="2144">
                  <c:v>0.99757499999999999</c:v>
                </c:pt>
                <c:pt idx="2145">
                  <c:v>0.98968299999999998</c:v>
                </c:pt>
                <c:pt idx="2146">
                  <c:v>0.98178600000000005</c:v>
                </c:pt>
                <c:pt idx="2147">
                  <c:v>0.97388699999999995</c:v>
                </c:pt>
                <c:pt idx="2148">
                  <c:v>0.96598399999999995</c:v>
                </c:pt>
                <c:pt idx="2149">
                  <c:v>0.95807799999999999</c:v>
                </c:pt>
                <c:pt idx="2150">
                  <c:v>0.95016800000000001</c:v>
                </c:pt>
                <c:pt idx="2151">
                  <c:v>0.94225499999999995</c:v>
                </c:pt>
                <c:pt idx="2152">
                  <c:v>0.93433900000000003</c:v>
                </c:pt>
                <c:pt idx="2153">
                  <c:v>0.92641899999999999</c:v>
                </c:pt>
                <c:pt idx="2154">
                  <c:v>0.91849599999999998</c:v>
                </c:pt>
                <c:pt idx="2155">
                  <c:v>0.91056999999999999</c:v>
                </c:pt>
                <c:pt idx="2156">
                  <c:v>0.90264100000000003</c:v>
                </c:pt>
                <c:pt idx="2157">
                  <c:v>0.89470799999999995</c:v>
                </c:pt>
                <c:pt idx="2158">
                  <c:v>0.886772</c:v>
                </c:pt>
                <c:pt idx="2159">
                  <c:v>0.87883199999999995</c:v>
                </c:pt>
                <c:pt idx="2160">
                  <c:v>0.87089000000000005</c:v>
                </c:pt>
                <c:pt idx="2161">
                  <c:v>0.86294400000000004</c:v>
                </c:pt>
                <c:pt idx="2162">
                  <c:v>0.85499499999999995</c:v>
                </c:pt>
                <c:pt idx="2163">
                  <c:v>0.84704199999999996</c:v>
                </c:pt>
                <c:pt idx="2164">
                  <c:v>0.839086</c:v>
                </c:pt>
                <c:pt idx="2165">
                  <c:v>0.83112699999999995</c:v>
                </c:pt>
                <c:pt idx="2166">
                  <c:v>0.82316500000000004</c:v>
                </c:pt>
                <c:pt idx="2167">
                  <c:v>0.81519900000000001</c:v>
                </c:pt>
                <c:pt idx="2168">
                  <c:v>0.80723</c:v>
                </c:pt>
                <c:pt idx="2169">
                  <c:v>0.79925800000000002</c:v>
                </c:pt>
                <c:pt idx="2170">
                  <c:v>0.79128299999999996</c:v>
                </c:pt>
                <c:pt idx="2171">
                  <c:v>0.783304</c:v>
                </c:pt>
                <c:pt idx="2172">
                  <c:v>0.77532299999999998</c:v>
                </c:pt>
                <c:pt idx="2173">
                  <c:v>0.76733799999999996</c:v>
                </c:pt>
                <c:pt idx="2174">
                  <c:v>0.75934900000000005</c:v>
                </c:pt>
                <c:pt idx="2175">
                  <c:v>0.75135799999999997</c:v>
                </c:pt>
                <c:pt idx="2176">
                  <c:v>0.743363</c:v>
                </c:pt>
                <c:pt idx="2177">
                  <c:v>0.73536500000000005</c:v>
                </c:pt>
                <c:pt idx="2178">
                  <c:v>0.72736400000000001</c:v>
                </c:pt>
                <c:pt idx="2179">
                  <c:v>0.71936</c:v>
                </c:pt>
                <c:pt idx="2180">
                  <c:v>0.71135300000000001</c:v>
                </c:pt>
                <c:pt idx="2181">
                  <c:v>0.70334200000000002</c:v>
                </c:pt>
                <c:pt idx="2182">
                  <c:v>0.69532799999999995</c:v>
                </c:pt>
                <c:pt idx="2183">
                  <c:v>0.68731100000000001</c:v>
                </c:pt>
                <c:pt idx="2184">
                  <c:v>0.67929099999999998</c:v>
                </c:pt>
                <c:pt idx="2185">
                  <c:v>0.67126799999999998</c:v>
                </c:pt>
                <c:pt idx="2186">
                  <c:v>0.66324099999999997</c:v>
                </c:pt>
                <c:pt idx="2187">
                  <c:v>0.65521099999999999</c:v>
                </c:pt>
                <c:pt idx="2188">
                  <c:v>0.64717899999999995</c:v>
                </c:pt>
                <c:pt idx="2189">
                  <c:v>0.63914300000000002</c:v>
                </c:pt>
                <c:pt idx="2190">
                  <c:v>0.63110299999999997</c:v>
                </c:pt>
                <c:pt idx="2191">
                  <c:v>0.62306099999999998</c:v>
                </c:pt>
                <c:pt idx="2192">
                  <c:v>0.61501600000000001</c:v>
                </c:pt>
                <c:pt idx="2193">
                  <c:v>0.60696700000000003</c:v>
                </c:pt>
                <c:pt idx="2194">
                  <c:v>0.598916</c:v>
                </c:pt>
                <c:pt idx="2195">
                  <c:v>0.59086099999999997</c:v>
                </c:pt>
                <c:pt idx="2196">
                  <c:v>0.58280299999999996</c:v>
                </c:pt>
                <c:pt idx="2197">
                  <c:v>0.57474199999999998</c:v>
                </c:pt>
                <c:pt idx="2198">
                  <c:v>0.56667800000000002</c:v>
                </c:pt>
                <c:pt idx="2199">
                  <c:v>0.55861000000000005</c:v>
                </c:pt>
                <c:pt idx="2200">
                  <c:v>0.55054000000000003</c:v>
                </c:pt>
                <c:pt idx="2201">
                  <c:v>0.54246700000000003</c:v>
                </c:pt>
                <c:pt idx="2202">
                  <c:v>0.53439000000000003</c:v>
                </c:pt>
                <c:pt idx="2203">
                  <c:v>0.52631099999999997</c:v>
                </c:pt>
                <c:pt idx="2204">
                  <c:v>0.51822800000000002</c:v>
                </c:pt>
                <c:pt idx="2205">
                  <c:v>0.51014199999999998</c:v>
                </c:pt>
                <c:pt idx="2206">
                  <c:v>0.50205299999999997</c:v>
                </c:pt>
                <c:pt idx="2207">
                  <c:v>0.49396200000000001</c:v>
                </c:pt>
                <c:pt idx="2208">
                  <c:v>0.48586699999999999</c:v>
                </c:pt>
                <c:pt idx="2209">
                  <c:v>0.477769</c:v>
                </c:pt>
                <c:pt idx="2210">
                  <c:v>0.46966799999999997</c:v>
                </c:pt>
                <c:pt idx="2211">
                  <c:v>0.461563</c:v>
                </c:pt>
                <c:pt idx="2212">
                  <c:v>0.45345600000000003</c:v>
                </c:pt>
                <c:pt idx="2213">
                  <c:v>0.44534600000000002</c:v>
                </c:pt>
                <c:pt idx="2214">
                  <c:v>0.43723299999999998</c:v>
                </c:pt>
                <c:pt idx="2215">
                  <c:v>0.42911700000000003</c:v>
                </c:pt>
                <c:pt idx="2216">
                  <c:v>0.42099700000000001</c:v>
                </c:pt>
                <c:pt idx="2217">
                  <c:v>0.41287499999999999</c:v>
                </c:pt>
                <c:pt idx="2218">
                  <c:v>0.40475</c:v>
                </c:pt>
                <c:pt idx="2219">
                  <c:v>0.39662199999999997</c:v>
                </c:pt>
                <c:pt idx="2220">
                  <c:v>0.38849</c:v>
                </c:pt>
                <c:pt idx="2221">
                  <c:v>0.38035600000000003</c:v>
                </c:pt>
                <c:pt idx="2222">
                  <c:v>0.37221900000000002</c:v>
                </c:pt>
                <c:pt idx="2223">
                  <c:v>0.36407800000000001</c:v>
                </c:pt>
                <c:pt idx="2224">
                  <c:v>0.355935</c:v>
                </c:pt>
                <c:pt idx="2225">
                  <c:v>0.34778900000000001</c:v>
                </c:pt>
                <c:pt idx="2226">
                  <c:v>0.33964</c:v>
                </c:pt>
                <c:pt idx="2227">
                  <c:v>0.33148699999999998</c:v>
                </c:pt>
                <c:pt idx="2228">
                  <c:v>0.32333200000000001</c:v>
                </c:pt>
                <c:pt idx="2229">
                  <c:v>0.31517400000000001</c:v>
                </c:pt>
                <c:pt idx="2230">
                  <c:v>0.30701299999999998</c:v>
                </c:pt>
                <c:pt idx="2231">
                  <c:v>0.29884899999999998</c:v>
                </c:pt>
                <c:pt idx="2232">
                  <c:v>0.290682</c:v>
                </c:pt>
                <c:pt idx="2233">
                  <c:v>0.28251199999999999</c:v>
                </c:pt>
                <c:pt idx="2234">
                  <c:v>0.274339</c:v>
                </c:pt>
                <c:pt idx="2235">
                  <c:v>0.26616299999999998</c:v>
                </c:pt>
                <c:pt idx="2236">
                  <c:v>0.25798399999999999</c:v>
                </c:pt>
                <c:pt idx="2237">
                  <c:v>0.249803</c:v>
                </c:pt>
                <c:pt idx="2238">
                  <c:v>0.241618</c:v>
                </c:pt>
                <c:pt idx="2239">
                  <c:v>0.23343</c:v>
                </c:pt>
                <c:pt idx="2240">
                  <c:v>0.22524</c:v>
                </c:pt>
                <c:pt idx="2241">
                  <c:v>0.21704699999999999</c:v>
                </c:pt>
                <c:pt idx="2242">
                  <c:v>0.20885000000000001</c:v>
                </c:pt>
                <c:pt idx="2243">
                  <c:v>0.200651</c:v>
                </c:pt>
                <c:pt idx="2244">
                  <c:v>0.19244900000000001</c:v>
                </c:pt>
                <c:pt idx="2245">
                  <c:v>0.18424399999999999</c:v>
                </c:pt>
                <c:pt idx="2246">
                  <c:v>0.176036</c:v>
                </c:pt>
                <c:pt idx="2247">
                  <c:v>0.167825</c:v>
                </c:pt>
                <c:pt idx="2248">
                  <c:v>0.159612</c:v>
                </c:pt>
                <c:pt idx="2249">
                  <c:v>0.151395</c:v>
                </c:pt>
                <c:pt idx="2250">
                  <c:v>0.143176</c:v>
                </c:pt>
                <c:pt idx="2251">
                  <c:v>0.13495399999999999</c:v>
                </c:pt>
                <c:pt idx="2252">
                  <c:v>0.12672900000000001</c:v>
                </c:pt>
                <c:pt idx="2253">
                  <c:v>0.118501</c:v>
                </c:pt>
                <c:pt idx="2254">
                  <c:v>0.11027000000000001</c:v>
                </c:pt>
                <c:pt idx="2255">
                  <c:v>0.102036</c:v>
                </c:pt>
                <c:pt idx="2256">
                  <c:v>9.3799999999999994E-2</c:v>
                </c:pt>
                <c:pt idx="2257">
                  <c:v>8.5559999999999997E-2</c:v>
                </c:pt>
                <c:pt idx="2258">
                  <c:v>7.7317999999999998E-2</c:v>
                </c:pt>
                <c:pt idx="2259">
                  <c:v>6.9072999999999996E-2</c:v>
                </c:pt>
                <c:pt idx="2260">
                  <c:v>6.0824999999999997E-2</c:v>
                </c:pt>
                <c:pt idx="2261">
                  <c:v>5.2574999999999997E-2</c:v>
                </c:pt>
                <c:pt idx="2262">
                  <c:v>4.4320999999999999E-2</c:v>
                </c:pt>
                <c:pt idx="2263">
                  <c:v>3.6065E-2</c:v>
                </c:pt>
                <c:pt idx="2264">
                  <c:v>2.7806000000000001E-2</c:v>
                </c:pt>
                <c:pt idx="2265">
                  <c:v>1.9543999999999999E-2</c:v>
                </c:pt>
                <c:pt idx="2266">
                  <c:v>1.1279000000000001E-2</c:v>
                </c:pt>
                <c:pt idx="2267">
                  <c:v>3.0119999999999999E-3</c:v>
                </c:pt>
                <c:pt idx="2268">
                  <c:v>-5.2579999999999997E-3</c:v>
                </c:pt>
              </c:numCache>
            </c:numRef>
          </c:yVal>
          <c:smooth val="0"/>
          <c:extLst>
            <c:ext xmlns:c16="http://schemas.microsoft.com/office/drawing/2014/chart" uri="{C3380CC4-5D6E-409C-BE32-E72D297353CC}">
              <c16:uniqueId val="{00000000-FE71-4396-8A07-2B1823F750A0}"/>
            </c:ext>
          </c:extLst>
        </c:ser>
        <c:dLbls>
          <c:showLegendKey val="0"/>
          <c:showVal val="0"/>
          <c:showCatName val="0"/>
          <c:showSerName val="0"/>
          <c:showPercent val="0"/>
          <c:showBubbleSize val="0"/>
        </c:dLbls>
        <c:axId val="170746624"/>
        <c:axId val="170748160"/>
      </c:scatterChart>
      <c:valAx>
        <c:axId val="170746624"/>
        <c:scaling>
          <c:orientation val="minMax"/>
          <c:max val="10"/>
          <c:min val="0"/>
        </c:scaling>
        <c:delete val="0"/>
        <c:axPos val="b"/>
        <c:majorGridlines>
          <c:spPr>
            <a:ln w="6350">
              <a:solidFill>
                <a:schemeClr val="tx1"/>
              </a:solidFill>
              <a:prstDash val="dash"/>
            </a:ln>
          </c:spPr>
        </c:majorGridlines>
        <c:numFmt formatCode="General" sourceLinked="1"/>
        <c:majorTickMark val="out"/>
        <c:minorTickMark val="none"/>
        <c:tickLblPos val="nextTo"/>
        <c:spPr>
          <a:ln w="12700">
            <a:solidFill>
              <a:schemeClr val="tx1"/>
            </a:solidFill>
          </a:ln>
        </c:spPr>
        <c:crossAx val="170748160"/>
        <c:crosses val="autoZero"/>
        <c:crossBetween val="midCat"/>
        <c:majorUnit val="2"/>
      </c:valAx>
      <c:valAx>
        <c:axId val="170748160"/>
        <c:scaling>
          <c:orientation val="minMax"/>
        </c:scaling>
        <c:delete val="0"/>
        <c:axPos val="l"/>
        <c:majorGridlines>
          <c:spPr>
            <a:ln w="6350">
              <a:solidFill>
                <a:schemeClr val="tx1"/>
              </a:solidFill>
              <a:prstDash val="dash"/>
            </a:ln>
          </c:spPr>
        </c:majorGridlines>
        <c:numFmt formatCode="General" sourceLinked="1"/>
        <c:majorTickMark val="out"/>
        <c:minorTickMark val="none"/>
        <c:tickLblPos val="nextTo"/>
        <c:spPr>
          <a:ln w="12700">
            <a:solidFill>
              <a:schemeClr val="tx1"/>
            </a:solidFill>
          </a:ln>
        </c:spPr>
        <c:crossAx val="170746624"/>
        <c:crosses val="autoZero"/>
        <c:crossBetween val="midCat"/>
        <c:majorUnit val="2"/>
      </c:valAx>
    </c:plotArea>
    <c:plotVisOnly val="1"/>
    <c:dispBlanksAs val="gap"/>
    <c:showDLblsOverMax val="0"/>
  </c:chart>
  <c:spPr>
    <a:ln>
      <a:noFill/>
    </a:ln>
  </c:spPr>
  <c:txPr>
    <a:bodyPr/>
    <a:lstStyle/>
    <a:p>
      <a:pPr>
        <a:defRPr sz="16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031" cy="492939"/>
          </a:xfrm>
          <a:prstGeom prst="rect">
            <a:avLst/>
          </a:prstGeom>
        </p:spPr>
        <p:txBody>
          <a:bodyPr vert="horz" lIns="87590" tIns="43795" rIns="87590" bIns="43795"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5226" y="1"/>
            <a:ext cx="2919031" cy="492939"/>
          </a:xfrm>
          <a:prstGeom prst="rect">
            <a:avLst/>
          </a:prstGeom>
        </p:spPr>
        <p:txBody>
          <a:bodyPr vert="horz" lIns="87590" tIns="43795" rIns="87590" bIns="43795" rtlCol="0"/>
          <a:lstStyle>
            <a:lvl1pPr algn="r">
              <a:defRPr sz="1100"/>
            </a:lvl1pPr>
          </a:lstStyle>
          <a:p>
            <a:fld id="{A15DE98D-3EE1-4805-98CB-B7FE033F576B}" type="datetimeFigureOut">
              <a:rPr kumimoji="1" lang="ja-JP" altLang="en-US" smtClean="0"/>
              <a:t>2024/10/16</a:t>
            </a:fld>
            <a:endParaRPr kumimoji="1" lang="ja-JP" altLang="en-US"/>
          </a:p>
        </p:txBody>
      </p:sp>
      <p:sp>
        <p:nvSpPr>
          <p:cNvPr id="4" name="フッター プレースホルダー 3"/>
          <p:cNvSpPr>
            <a:spLocks noGrp="1"/>
          </p:cNvSpPr>
          <p:nvPr>
            <p:ph type="ftr" sz="quarter" idx="2"/>
          </p:nvPr>
        </p:nvSpPr>
        <p:spPr>
          <a:xfrm>
            <a:off x="1" y="9375018"/>
            <a:ext cx="2919031" cy="492939"/>
          </a:xfrm>
          <a:prstGeom prst="rect">
            <a:avLst/>
          </a:prstGeom>
        </p:spPr>
        <p:txBody>
          <a:bodyPr vert="horz" lIns="87590" tIns="43795" rIns="87590" bIns="43795"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5226" y="9375018"/>
            <a:ext cx="2919031" cy="492939"/>
          </a:xfrm>
          <a:prstGeom prst="rect">
            <a:avLst/>
          </a:prstGeom>
        </p:spPr>
        <p:txBody>
          <a:bodyPr vert="horz" lIns="87590" tIns="43795" rIns="87590" bIns="43795" rtlCol="0" anchor="b"/>
          <a:lstStyle>
            <a:lvl1pPr algn="r">
              <a:defRPr sz="1100"/>
            </a:lvl1pPr>
          </a:lstStyle>
          <a:p>
            <a:fld id="{7AEF8A4D-A403-4FAC-AFD0-AF7351201037}" type="slidenum">
              <a:rPr kumimoji="1" lang="ja-JP" altLang="en-US" smtClean="0"/>
              <a:t>‹#›</a:t>
            </a:fld>
            <a:endParaRPr kumimoji="1" lang="ja-JP" altLang="en-US"/>
          </a:p>
        </p:txBody>
      </p:sp>
    </p:spTree>
    <p:extLst>
      <p:ext uri="{BB962C8B-B14F-4D97-AF65-F5344CB8AC3E}">
        <p14:creationId xmlns:p14="http://schemas.microsoft.com/office/powerpoint/2010/main" val="33619341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6146" name="Rectangle 2"/>
          <p:cNvSpPr>
            <a:spLocks noGrp="1" noChangeArrowheads="1"/>
          </p:cNvSpPr>
          <p:nvPr>
            <p:ph type="ctrTitle"/>
          </p:nvPr>
        </p:nvSpPr>
        <p:spPr>
          <a:xfrm>
            <a:off x="685800" y="990600"/>
            <a:ext cx="7772400" cy="1371600"/>
          </a:xfrm>
        </p:spPr>
        <p:txBody>
          <a:bodyPr/>
          <a:lstStyle>
            <a:lvl1pPr>
              <a:defRPr sz="3800" b="1">
                <a:latin typeface="メイリオ" pitchFamily="50" charset="-128"/>
                <a:ea typeface="メイリオ" pitchFamily="50" charset="-128"/>
              </a:defRPr>
            </a:lvl1pPr>
          </a:lstStyle>
          <a:p>
            <a:r>
              <a:rPr lang="ja-JP" altLang="en-US"/>
              <a:t>マスター タイトルの書式設定</a:t>
            </a:r>
          </a:p>
        </p:txBody>
      </p:sp>
      <p:sp>
        <p:nvSpPr>
          <p:cNvPr id="614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200">
                <a:latin typeface="メイリオ" pitchFamily="50" charset="-128"/>
                <a:ea typeface="メイリオ" pitchFamily="50" charset="-128"/>
              </a:defRPr>
            </a:lvl1pPr>
          </a:lstStyle>
          <a:p>
            <a:r>
              <a:rPr lang="ja-JP" altLang="en-US"/>
              <a:t>マスター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sz="1200"/>
            </a:lvl1pPr>
          </a:lstStyle>
          <a:p>
            <a:pPr>
              <a:defRPr/>
            </a:pPr>
            <a:fld id="{593E5DCD-A204-47B9-8FBD-9215D58C09A8}" type="datetime1">
              <a:rPr lang="ja-JP" altLang="en-US" smtClean="0"/>
              <a:pPr>
                <a:defRPr/>
              </a:pPr>
              <a:t>2024/10/16</a:t>
            </a:fld>
            <a:endParaRPr lang="ja-JP" alt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z="1200"/>
            </a:lvl1pPr>
          </a:lstStyle>
          <a:p>
            <a:pPr>
              <a:defRPr/>
            </a:pPr>
            <a:endParaRPr lang="ja-JP" alt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z="1800">
                <a:latin typeface="+mn-lt"/>
                <a:ea typeface="メイリオ" pitchFamily="50" charset="-128"/>
              </a:defRPr>
            </a:lvl1pPr>
          </a:lstStyle>
          <a:p>
            <a:pPr>
              <a:defRPr/>
            </a:pPr>
            <a:fld id="{30B78587-CF67-4A91-87B4-D09CF73E479A}" type="slidenum">
              <a:rPr lang="ja-JP" altLang="en-US" smtClean="0"/>
              <a:pPr>
                <a:defRPr/>
              </a:pPr>
              <a:t>‹#›</a:t>
            </a:fld>
            <a:endParaRPr lang="ja-JP" altLang="en-US"/>
          </a:p>
        </p:txBody>
      </p:sp>
    </p:spTree>
    <p:extLst>
      <p:ext uri="{BB962C8B-B14F-4D97-AF65-F5344CB8AC3E}">
        <p14:creationId xmlns:p14="http://schemas.microsoft.com/office/powerpoint/2010/main" val="172851248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fld id="{7E67FFCD-F7A0-483B-9108-912436DEA45D}" type="datetime1">
              <a:rPr lang="ja-JP" altLang="en-US" smtClean="0"/>
              <a:pPr>
                <a:defRPr/>
              </a:pPr>
              <a:t>2024/10/16</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047A7DC1-C3DC-4345-BB59-DDADB59CCE1B}" type="slidenum">
              <a:rPr lang="ja-JP" altLang="en-US" smtClean="0"/>
              <a:pPr>
                <a:defRPr/>
              </a:pPr>
              <a:t>‹#›</a:t>
            </a:fld>
            <a:endParaRPr lang="ja-JP" altLang="en-US"/>
          </a:p>
        </p:txBody>
      </p:sp>
    </p:spTree>
    <p:extLst>
      <p:ext uri="{BB962C8B-B14F-4D97-AF65-F5344CB8AC3E}">
        <p14:creationId xmlns:p14="http://schemas.microsoft.com/office/powerpoint/2010/main" val="8248910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38938" y="188913"/>
            <a:ext cx="2162175" cy="619283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250825" y="188913"/>
            <a:ext cx="6335713" cy="6192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fld id="{45AECF78-64D1-4944-9B5B-E29C6AAE2BA9}" type="datetime1">
              <a:rPr lang="ja-JP" altLang="en-US" smtClean="0"/>
              <a:pPr>
                <a:defRPr/>
              </a:pPr>
              <a:t>2024/10/16</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10A624F4-A877-4157-AF8A-14CAF96F9C69}" type="slidenum">
              <a:rPr lang="ja-JP" altLang="en-US" smtClean="0"/>
              <a:pPr>
                <a:defRPr/>
              </a:pPr>
              <a:t>‹#›</a:t>
            </a:fld>
            <a:endParaRPr lang="ja-JP" altLang="en-US"/>
          </a:p>
        </p:txBody>
      </p:sp>
    </p:spTree>
    <p:extLst>
      <p:ext uri="{BB962C8B-B14F-4D97-AF65-F5344CB8AC3E}">
        <p14:creationId xmlns:p14="http://schemas.microsoft.com/office/powerpoint/2010/main" val="106095894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88900"/>
            <a:ext cx="8001000" cy="747713"/>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566738" y="1177925"/>
            <a:ext cx="3924300" cy="4772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3438" y="1177925"/>
            <a:ext cx="3924300" cy="23098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3438" y="3640138"/>
            <a:ext cx="3924300" cy="23098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609600" y="6381750"/>
            <a:ext cx="1981200" cy="339725"/>
          </a:xfrm>
        </p:spPr>
        <p:txBody>
          <a:bodyPr/>
          <a:lstStyle>
            <a:lvl1pPr>
              <a:defRPr/>
            </a:lvl1pPr>
          </a:lstStyle>
          <a:p>
            <a:pPr>
              <a:defRPr/>
            </a:pPr>
            <a:fld id="{D666FD79-7538-4395-9BA4-37C82045468D}" type="datetime1">
              <a:rPr lang="ja-JP" altLang="en-US" smtClean="0"/>
              <a:pPr>
                <a:defRPr/>
              </a:pPr>
              <a:t>2024/10/16</a:t>
            </a:fld>
            <a:endParaRPr lang="ja-JP" altLang="en-US"/>
          </a:p>
        </p:txBody>
      </p:sp>
      <p:sp>
        <p:nvSpPr>
          <p:cNvPr id="7" name="フッター プレースホルダ 6"/>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7"/>
          <p:cNvSpPr>
            <a:spLocks noGrp="1"/>
          </p:cNvSpPr>
          <p:nvPr>
            <p:ph type="sldNum" sz="quarter" idx="12"/>
          </p:nvPr>
        </p:nvSpPr>
        <p:spPr>
          <a:xfrm>
            <a:off x="6553200" y="6381750"/>
            <a:ext cx="1981200" cy="339725"/>
          </a:xfrm>
        </p:spPr>
        <p:txBody>
          <a:bodyPr/>
          <a:lstStyle>
            <a:lvl1pPr>
              <a:defRPr/>
            </a:lvl1pPr>
          </a:lstStyle>
          <a:p>
            <a:pPr>
              <a:defRPr/>
            </a:pPr>
            <a:fld id="{05C3B61E-677F-43B3-AFC5-DAE11ADAF070}" type="slidenum">
              <a:rPr lang="ja-JP" altLang="en-US" smtClean="0"/>
              <a:pPr>
                <a:defRPr/>
              </a:pPr>
              <a:t>‹#›</a:t>
            </a:fld>
            <a:endParaRPr lang="ja-JP" altLang="en-US"/>
          </a:p>
        </p:txBody>
      </p:sp>
    </p:spTree>
    <p:extLst>
      <p:ext uri="{BB962C8B-B14F-4D97-AF65-F5344CB8AC3E}">
        <p14:creationId xmlns:p14="http://schemas.microsoft.com/office/powerpoint/2010/main" val="347313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8763" y="332432"/>
            <a:ext cx="8642350" cy="579460"/>
          </a:xfrm>
        </p:spPr>
        <p:txBody>
          <a:bodyPr anchor="t">
            <a:normAutofit/>
          </a:bodyPr>
          <a:lstStyle>
            <a:lvl1pPr>
              <a:defRPr b="1">
                <a:latin typeface="メイリオ" pitchFamily="50" charset="-128"/>
                <a:ea typeface="メイリオ" pitchFamily="50" charset="-128"/>
              </a:defRPr>
            </a:lvl1pPr>
          </a:lstStyle>
          <a:p>
            <a:r>
              <a:rPr lang="ja-JP" altLang="en-US"/>
              <a:t>マスター タイトルの書式設定</a:t>
            </a:r>
          </a:p>
        </p:txBody>
      </p:sp>
      <p:sp>
        <p:nvSpPr>
          <p:cNvPr id="3" name="コンテンツ プレースホルダ 2"/>
          <p:cNvSpPr>
            <a:spLocks noGrp="1"/>
          </p:cNvSpPr>
          <p:nvPr>
            <p:ph idx="1"/>
          </p:nvPr>
        </p:nvSpPr>
        <p:spPr>
          <a:xfrm>
            <a:off x="250825" y="1142316"/>
            <a:ext cx="8642350" cy="5256212"/>
          </a:xfrm>
        </p:spPr>
        <p:txBody>
          <a:bodyPr/>
          <a:lstStyle>
            <a:lvl1pPr eaLnBrk="1" hangingPunct="1">
              <a:defRPr>
                <a:latin typeface="メイリオ" pitchFamily="50" charset="-128"/>
                <a:ea typeface="メイリオ" pitchFamily="50" charset="-128"/>
              </a:defRPr>
            </a:lvl1pPr>
            <a:lvl2pPr eaLnBrk="1" hangingPunct="1">
              <a:defRPr>
                <a:latin typeface="メイリオ" pitchFamily="50" charset="-128"/>
                <a:ea typeface="メイリオ" pitchFamily="50" charset="-128"/>
              </a:defRPr>
            </a:lvl2pPr>
            <a:lvl3pPr eaLnBrk="1" hangingPunct="1">
              <a:defRPr>
                <a:latin typeface="メイリオ" pitchFamily="50" charset="-128"/>
                <a:ea typeface="メイリオ" pitchFamily="50" charset="-128"/>
              </a:defRPr>
            </a:lvl3pPr>
            <a:lvl4pPr eaLnBrk="1" hangingPunct="1">
              <a:defRPr>
                <a:latin typeface="メイリオ" pitchFamily="50" charset="-128"/>
                <a:ea typeface="メイリオ" pitchFamily="50" charset="-128"/>
              </a:defRPr>
            </a:lvl4pPr>
            <a:lvl5pPr eaLnBrk="1" hangingPunct="1">
              <a:defRPr>
                <a:latin typeface="メイリオ" pitchFamily="50" charset="-128"/>
                <a:ea typeface="メイリオ"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6"/>
          <p:cNvSpPr>
            <a:spLocks noGrp="1" noChangeArrowheads="1"/>
          </p:cNvSpPr>
          <p:nvPr>
            <p:ph type="dt" sz="half" idx="10"/>
          </p:nvPr>
        </p:nvSpPr>
        <p:spPr/>
        <p:txBody>
          <a:bodyPr/>
          <a:lstStyle>
            <a:lvl1pPr>
              <a:defRPr/>
            </a:lvl1pPr>
          </a:lstStyle>
          <a:p>
            <a:pPr>
              <a:defRPr/>
            </a:pPr>
            <a:fld id="{3245CA08-AE75-4144-8B16-0D55C624FFB2}" type="datetime1">
              <a:rPr lang="ja-JP" altLang="en-US" smtClean="0"/>
              <a:pPr>
                <a:defRPr/>
              </a:pPr>
              <a:t>2024/10/16</a:t>
            </a:fld>
            <a:endParaRPr lang="ja-JP" altLang="en-US"/>
          </a:p>
        </p:txBody>
      </p:sp>
      <p:sp>
        <p:nvSpPr>
          <p:cNvPr id="5" name="Rectangle 7"/>
          <p:cNvSpPr>
            <a:spLocks noGrp="1" noChangeArrowheads="1"/>
          </p:cNvSpPr>
          <p:nvPr>
            <p:ph type="ftr" sz="quarter" idx="11"/>
          </p:nvPr>
        </p:nvSpPr>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xfrm>
            <a:off x="7902575" y="6451600"/>
            <a:ext cx="973138" cy="339725"/>
          </a:xfrm>
        </p:spPr>
        <p:txBody>
          <a:bodyPr/>
          <a:lstStyle>
            <a:lvl1pPr>
              <a:defRPr b="1"/>
            </a:lvl1pPr>
          </a:lstStyle>
          <a:p>
            <a:pPr>
              <a:defRPr/>
            </a:pPr>
            <a:fld id="{8E919D9D-152C-42DC-93F4-C4E4D3ED9CC0}" type="slidenum">
              <a:rPr lang="ja-JP" altLang="en-US" smtClean="0"/>
              <a:pPr>
                <a:defRPr/>
              </a:pPr>
              <a:t>‹#›</a:t>
            </a:fld>
            <a:endParaRPr lang="ja-JP" altLang="en-US"/>
          </a:p>
        </p:txBody>
      </p:sp>
    </p:spTree>
    <p:extLst>
      <p:ext uri="{BB962C8B-B14F-4D97-AF65-F5344CB8AC3E}">
        <p14:creationId xmlns:p14="http://schemas.microsoft.com/office/powerpoint/2010/main" val="318759324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fld id="{C676AB0F-E7B9-41AA-8CF9-8DAFA5F5E208}" type="datetime1">
              <a:rPr lang="ja-JP" altLang="en-US" smtClean="0"/>
              <a:pPr>
                <a:defRPr/>
              </a:pPr>
              <a:t>2024/10/16</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7956EFC1-A488-4233-A26D-94426D2B45F6}" type="slidenum">
              <a:rPr lang="ja-JP" altLang="en-US" smtClean="0"/>
              <a:pPr>
                <a:defRPr/>
              </a:pPr>
              <a:t>‹#›</a:t>
            </a:fld>
            <a:endParaRPr lang="ja-JP" altLang="en-US"/>
          </a:p>
        </p:txBody>
      </p:sp>
    </p:spTree>
    <p:extLst>
      <p:ext uri="{BB962C8B-B14F-4D97-AF65-F5344CB8AC3E}">
        <p14:creationId xmlns:p14="http://schemas.microsoft.com/office/powerpoint/2010/main" val="218803413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250825" y="1125538"/>
            <a:ext cx="4244975"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125538"/>
            <a:ext cx="4244975"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fld id="{6F8C124A-4BB2-4B4E-828B-F2EF304919A9}" type="datetime1">
              <a:rPr lang="ja-JP" altLang="en-US" smtClean="0"/>
              <a:pPr>
                <a:defRPr/>
              </a:pPr>
              <a:t>2024/10/16</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86F767BC-1C14-4FC9-B89D-467AFCB08F9B}" type="slidenum">
              <a:rPr lang="ja-JP" altLang="en-US" smtClean="0"/>
              <a:pPr>
                <a:defRPr/>
              </a:pPr>
              <a:t>‹#›</a:t>
            </a:fld>
            <a:endParaRPr lang="ja-JP" altLang="en-US"/>
          </a:p>
        </p:txBody>
      </p:sp>
    </p:spTree>
    <p:extLst>
      <p:ext uri="{BB962C8B-B14F-4D97-AF65-F5344CB8AC3E}">
        <p14:creationId xmlns:p14="http://schemas.microsoft.com/office/powerpoint/2010/main" val="308948824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fld id="{CA9BAD5F-547D-42F3-8593-9CC4CC17F95D}" type="datetime1">
              <a:rPr lang="ja-JP" altLang="en-US" smtClean="0"/>
              <a:pPr>
                <a:defRPr/>
              </a:pPr>
              <a:t>2024/10/16</a:t>
            </a:fld>
            <a:endParaRPr lang="ja-JP"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9" name="Rectangle 8"/>
          <p:cNvSpPr>
            <a:spLocks noGrp="1" noChangeArrowheads="1"/>
          </p:cNvSpPr>
          <p:nvPr>
            <p:ph type="sldNum" sz="quarter" idx="12"/>
          </p:nvPr>
        </p:nvSpPr>
        <p:spPr>
          <a:ln/>
        </p:spPr>
        <p:txBody>
          <a:bodyPr/>
          <a:lstStyle>
            <a:lvl1pPr>
              <a:defRPr/>
            </a:lvl1pPr>
          </a:lstStyle>
          <a:p>
            <a:pPr>
              <a:defRPr/>
            </a:pPr>
            <a:fld id="{FFDA64B8-737D-4B46-A1D6-CE7B06AC3799}" type="slidenum">
              <a:rPr lang="ja-JP" altLang="en-US" smtClean="0"/>
              <a:pPr>
                <a:defRPr/>
              </a:pPr>
              <a:t>‹#›</a:t>
            </a:fld>
            <a:endParaRPr lang="ja-JP" altLang="en-US"/>
          </a:p>
        </p:txBody>
      </p:sp>
    </p:spTree>
    <p:extLst>
      <p:ext uri="{BB962C8B-B14F-4D97-AF65-F5344CB8AC3E}">
        <p14:creationId xmlns:p14="http://schemas.microsoft.com/office/powerpoint/2010/main" val="95385196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fld id="{DEC1E92B-82F0-42D8-83BD-2DEA00D8A100}" type="datetime1">
              <a:rPr lang="ja-JP" altLang="en-US" smtClean="0"/>
              <a:pPr>
                <a:defRPr/>
              </a:pPr>
              <a:t>2024/10/16</a:t>
            </a:fld>
            <a:endParaRPr lang="ja-JP"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5" name="Rectangle 8"/>
          <p:cNvSpPr>
            <a:spLocks noGrp="1" noChangeArrowheads="1"/>
          </p:cNvSpPr>
          <p:nvPr>
            <p:ph type="sldNum" sz="quarter" idx="12"/>
          </p:nvPr>
        </p:nvSpPr>
        <p:spPr>
          <a:ln/>
        </p:spPr>
        <p:txBody>
          <a:bodyPr/>
          <a:lstStyle>
            <a:lvl1pPr>
              <a:defRPr/>
            </a:lvl1pPr>
          </a:lstStyle>
          <a:p>
            <a:pPr>
              <a:defRPr/>
            </a:pPr>
            <a:fld id="{27BC4A60-91E9-477F-8F21-81A245D08ACF}" type="slidenum">
              <a:rPr lang="ja-JP" altLang="en-US" smtClean="0"/>
              <a:pPr>
                <a:defRPr/>
              </a:pPr>
              <a:t>‹#›</a:t>
            </a:fld>
            <a:endParaRPr lang="ja-JP" altLang="en-US"/>
          </a:p>
        </p:txBody>
      </p:sp>
    </p:spTree>
    <p:extLst>
      <p:ext uri="{BB962C8B-B14F-4D97-AF65-F5344CB8AC3E}">
        <p14:creationId xmlns:p14="http://schemas.microsoft.com/office/powerpoint/2010/main" val="138222446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D9DE0D5A-2138-4763-8DA5-F1ADBC63B6C2}" type="datetime1">
              <a:rPr lang="ja-JP" altLang="en-US" smtClean="0"/>
              <a:pPr>
                <a:defRPr/>
              </a:pPr>
              <a:t>2024/10/16</a:t>
            </a:fld>
            <a:endParaRPr lang="ja-JP"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4" name="Rectangle 8"/>
          <p:cNvSpPr>
            <a:spLocks noGrp="1" noChangeArrowheads="1"/>
          </p:cNvSpPr>
          <p:nvPr>
            <p:ph type="sldNum" sz="quarter" idx="12"/>
          </p:nvPr>
        </p:nvSpPr>
        <p:spPr>
          <a:ln/>
        </p:spPr>
        <p:txBody>
          <a:bodyPr/>
          <a:lstStyle>
            <a:lvl1pPr>
              <a:defRPr/>
            </a:lvl1pPr>
          </a:lstStyle>
          <a:p>
            <a:pPr>
              <a:defRPr/>
            </a:pPr>
            <a:fld id="{7AB16CCF-8729-437C-9154-D55AAD6AD65F}" type="slidenum">
              <a:rPr lang="ja-JP" altLang="en-US" smtClean="0"/>
              <a:pPr>
                <a:defRPr/>
              </a:pPr>
              <a:t>‹#›</a:t>
            </a:fld>
            <a:endParaRPr lang="ja-JP" altLang="en-US"/>
          </a:p>
        </p:txBody>
      </p:sp>
    </p:spTree>
    <p:extLst>
      <p:ext uri="{BB962C8B-B14F-4D97-AF65-F5344CB8AC3E}">
        <p14:creationId xmlns:p14="http://schemas.microsoft.com/office/powerpoint/2010/main" val="254537926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fld id="{FDE93482-584F-40F4-A9B1-0C5F7998F7FB}" type="datetime1">
              <a:rPr lang="ja-JP" altLang="en-US" smtClean="0"/>
              <a:pPr>
                <a:defRPr/>
              </a:pPr>
              <a:t>2024/10/16</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E4F299AB-9ECA-48D0-AE3D-DD6BCB277A72}" type="slidenum">
              <a:rPr lang="ja-JP" altLang="en-US" smtClean="0"/>
              <a:pPr>
                <a:defRPr/>
              </a:pPr>
              <a:t>‹#›</a:t>
            </a:fld>
            <a:endParaRPr lang="ja-JP" altLang="en-US"/>
          </a:p>
        </p:txBody>
      </p:sp>
    </p:spTree>
    <p:extLst>
      <p:ext uri="{BB962C8B-B14F-4D97-AF65-F5344CB8AC3E}">
        <p14:creationId xmlns:p14="http://schemas.microsoft.com/office/powerpoint/2010/main" val="27900944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fld id="{BC4B2FEC-F14B-46E0-82F9-C7F6C45B45A0}" type="datetime1">
              <a:rPr lang="ja-JP" altLang="en-US" smtClean="0"/>
              <a:pPr>
                <a:defRPr/>
              </a:pPr>
              <a:t>2024/10/16</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3BF2F888-FE0B-400C-AE06-52D9F7BE1E2F}" type="slidenum">
              <a:rPr lang="ja-JP" altLang="en-US" smtClean="0"/>
              <a:pPr>
                <a:defRPr/>
              </a:pPr>
              <a:t>‹#›</a:t>
            </a:fld>
            <a:endParaRPr lang="ja-JP" altLang="en-US"/>
          </a:p>
        </p:txBody>
      </p:sp>
    </p:spTree>
    <p:extLst>
      <p:ext uri="{BB962C8B-B14F-4D97-AF65-F5344CB8AC3E}">
        <p14:creationId xmlns:p14="http://schemas.microsoft.com/office/powerpoint/2010/main" val="51557690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8763" y="188913"/>
            <a:ext cx="86423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250825" y="1125538"/>
            <a:ext cx="864235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250825" y="909638"/>
            <a:ext cx="8642350" cy="136525"/>
          </a:xfrm>
          <a:custGeom>
            <a:avLst/>
            <a:gdLst>
              <a:gd name="T0" fmla="*/ 0 w 1000"/>
              <a:gd name="T1" fmla="*/ 0 h 1000"/>
              <a:gd name="T2" fmla="*/ 2147483647 w 1000"/>
              <a:gd name="T3" fmla="*/ 0 h 1000"/>
              <a:gd name="T4" fmla="*/ 2147483647 w 1000"/>
              <a:gd name="T5" fmla="*/ 18639076 h 1000"/>
              <a:gd name="T6" fmla="*/ 0 w 1000"/>
              <a:gd name="T7" fmla="*/ 18639076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029" name="Line 5"/>
          <p:cNvSpPr>
            <a:spLocks noChangeShapeType="1"/>
          </p:cNvSpPr>
          <p:nvPr/>
        </p:nvSpPr>
        <p:spPr bwMode="auto">
          <a:xfrm flipV="1">
            <a:off x="250825" y="6381750"/>
            <a:ext cx="864235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6" name="Rectangle 6"/>
          <p:cNvSpPr>
            <a:spLocks noGrp="1" noChangeArrowheads="1"/>
          </p:cNvSpPr>
          <p:nvPr>
            <p:ph type="dt" sz="half" idx="2"/>
          </p:nvPr>
        </p:nvSpPr>
        <p:spPr bwMode="auto">
          <a:xfrm>
            <a:off x="395288" y="6381750"/>
            <a:ext cx="19812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600">
                <a:latin typeface="+mn-ea"/>
                <a:ea typeface="+mn-ea"/>
                <a:cs typeface="+mn-cs"/>
              </a:defRPr>
            </a:lvl1pPr>
          </a:lstStyle>
          <a:p>
            <a:pPr>
              <a:defRPr/>
            </a:pPr>
            <a:fld id="{E469D6CA-CEFE-496E-B722-C2209BE6798F}" type="datetime1">
              <a:rPr lang="ja-JP" altLang="en-US" smtClean="0"/>
              <a:pPr>
                <a:defRPr/>
              </a:pPr>
              <a:t>2024/10/16</a:t>
            </a:fld>
            <a:endParaRPr lang="ja-JP" altLang="en-US"/>
          </a:p>
        </p:txBody>
      </p:sp>
      <p:sp>
        <p:nvSpPr>
          <p:cNvPr id="5127" name="Rectangle 7"/>
          <p:cNvSpPr>
            <a:spLocks noGrp="1" noChangeArrowheads="1"/>
          </p:cNvSpPr>
          <p:nvPr>
            <p:ph type="ftr" sz="quarter" idx="3"/>
          </p:nvPr>
        </p:nvSpPr>
        <p:spPr bwMode="auto">
          <a:xfrm>
            <a:off x="3124200" y="6381750"/>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600">
                <a:latin typeface="+mn-ea"/>
                <a:ea typeface="+mn-ea"/>
                <a:cs typeface="+mn-cs"/>
              </a:defRPr>
            </a:lvl1pPr>
          </a:lstStyle>
          <a:p>
            <a:pPr>
              <a:defRPr/>
            </a:pPr>
            <a:endParaRPr lang="ja-JP" altLang="en-US"/>
          </a:p>
        </p:txBody>
      </p:sp>
      <p:sp>
        <p:nvSpPr>
          <p:cNvPr id="5128" name="Rectangle 8"/>
          <p:cNvSpPr>
            <a:spLocks noGrp="1" noChangeArrowheads="1"/>
          </p:cNvSpPr>
          <p:nvPr>
            <p:ph type="sldNum" sz="quarter" idx="4"/>
          </p:nvPr>
        </p:nvSpPr>
        <p:spPr bwMode="auto">
          <a:xfrm>
            <a:off x="6804025" y="6381750"/>
            <a:ext cx="19812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1" sz="1600">
                <a:latin typeface="+mn-lt"/>
                <a:ea typeface="+mn-ea"/>
                <a:cs typeface="+mn-cs"/>
              </a:defRPr>
            </a:lvl1pPr>
          </a:lstStyle>
          <a:p>
            <a:pPr>
              <a:defRPr/>
            </a:pPr>
            <a:fld id="{1BE3A11F-B6D1-497F-A8E6-45C42802B60D}" type="slidenum">
              <a:rPr lang="ja-JP" altLang="en-US" smtClean="0"/>
              <a:pPr>
                <a:defRPr/>
              </a:pPr>
              <a:t>‹#›</a:t>
            </a:fld>
            <a:endParaRPr lang="ja-JP" altLang="en-US"/>
          </a:p>
        </p:txBody>
      </p:sp>
    </p:spTree>
    <p:extLst>
      <p:ext uri="{BB962C8B-B14F-4D97-AF65-F5344CB8AC3E}">
        <p14:creationId xmlns:p14="http://schemas.microsoft.com/office/powerpoint/2010/main" val="380886117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ransition>
    <p:fade/>
  </p:transition>
  <p:hf hdr="0" ftr="0" dt="0"/>
  <p:txStyles>
    <p:titleStyle>
      <a:lvl1pPr algn="l" rtl="0" eaLnBrk="1" fontAlgn="base" hangingPunct="1">
        <a:spcBef>
          <a:spcPct val="0"/>
        </a:spcBef>
        <a:spcAft>
          <a:spcPct val="0"/>
        </a:spcAft>
        <a:defRPr kumimoji="1" sz="3600">
          <a:solidFill>
            <a:schemeClr val="tx2"/>
          </a:solidFill>
          <a:latin typeface="+mj-lt"/>
          <a:ea typeface="+mj-ea"/>
          <a:cs typeface="メイリオ" pitchFamily="50" charset="-128"/>
        </a:defRPr>
      </a:lvl1pPr>
      <a:lvl2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5pPr>
      <a:lvl6pPr marL="4572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6pPr>
      <a:lvl7pPr marL="9144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7pPr>
      <a:lvl8pPr marL="13716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8pPr>
      <a:lvl9pPr marL="18288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9pPr>
    </p:titleStyle>
    <p:bodyStyle>
      <a:lvl1pPr marL="469900" indent="-469900" algn="l" rtl="0" eaLnBrk="1" fontAlgn="base" hangingPunct="1">
        <a:spcBef>
          <a:spcPct val="20000"/>
        </a:spcBef>
        <a:spcAft>
          <a:spcPct val="0"/>
        </a:spcAft>
        <a:buClr>
          <a:schemeClr val="accent2"/>
        </a:buClr>
        <a:buFont typeface="Wingdings" pitchFamily="2" charset="2"/>
        <a:buChar char="o"/>
        <a:defRPr kumimoji="1" sz="2400">
          <a:solidFill>
            <a:schemeClr val="tx1"/>
          </a:solidFill>
          <a:latin typeface="+mn-lt"/>
          <a:ea typeface="+mn-ea"/>
          <a:cs typeface="メイリオ" pitchFamily="50" charset="-128"/>
        </a:defRPr>
      </a:lvl1pPr>
      <a:lvl2pPr marL="908050" indent="-436563" algn="l" rtl="0" eaLnBrk="1" fontAlgn="base" hangingPunct="1">
        <a:spcBef>
          <a:spcPct val="20000"/>
        </a:spcBef>
        <a:spcAft>
          <a:spcPct val="0"/>
        </a:spcAft>
        <a:buClr>
          <a:schemeClr val="accent2"/>
        </a:buClr>
        <a:buFont typeface="Wingdings" pitchFamily="2" charset="2"/>
        <a:buChar char="n"/>
        <a:defRPr kumimoji="1" sz="2400">
          <a:solidFill>
            <a:schemeClr val="tx1"/>
          </a:solidFill>
          <a:latin typeface="+mn-lt"/>
          <a:ea typeface="+mn-ea"/>
          <a:cs typeface="メイリオ" pitchFamily="50" charset="-128"/>
        </a:defRPr>
      </a:lvl2pPr>
      <a:lvl3pPr marL="1304925" indent="-395288" algn="l" rtl="0" eaLnBrk="1" fontAlgn="base" hangingPunct="1">
        <a:spcBef>
          <a:spcPct val="20000"/>
        </a:spcBef>
        <a:spcAft>
          <a:spcPct val="0"/>
        </a:spcAft>
        <a:buClr>
          <a:schemeClr val="accent2"/>
        </a:buClr>
        <a:buFont typeface="Wingdings" pitchFamily="2" charset="2"/>
        <a:buChar char="o"/>
        <a:defRPr kumimoji="1" sz="2000">
          <a:solidFill>
            <a:schemeClr val="tx1"/>
          </a:solidFill>
          <a:latin typeface="+mn-lt"/>
          <a:ea typeface="+mn-ea"/>
          <a:cs typeface="メイリオ" pitchFamily="50" charset="-128"/>
        </a:defRPr>
      </a:lvl3pPr>
      <a:lvl4pPr marL="1693863" indent="-387350" algn="l" rtl="0" eaLnBrk="1" fontAlgn="base" hangingPunct="1">
        <a:spcBef>
          <a:spcPct val="20000"/>
        </a:spcBef>
        <a:spcAft>
          <a:spcPct val="0"/>
        </a:spcAft>
        <a:buClr>
          <a:schemeClr val="accent2"/>
        </a:buClr>
        <a:buFont typeface="Wingdings" pitchFamily="2" charset="2"/>
        <a:buChar char="n"/>
        <a:defRPr kumimoji="1" sz="2000">
          <a:solidFill>
            <a:schemeClr val="tx1"/>
          </a:solidFill>
          <a:latin typeface="+mn-lt"/>
          <a:ea typeface="+mn-ea"/>
          <a:cs typeface="メイリオ" pitchFamily="50" charset="-128"/>
        </a:defRPr>
      </a:lvl4pPr>
      <a:lvl5pPr marL="20939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cs typeface="メイリオ" pitchFamily="50" charset="-128"/>
        </a:defRPr>
      </a:lvl5pPr>
      <a:lvl6pPr marL="25511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google.co.jp/url?sa=i&amp;rct=j&amp;q=&amp;esrc=s&amp;source=images&amp;cd=&amp;cad=rja&amp;uact=8&amp;ved=0CAcQjRxqFQoTCOe0nMqT18gCFcEdpgodJWwCyg&amp;url=http://www.ic.daito.ac.jp/~jun/u-air/math-and-comp-2009-02/gnuplot/index-1.html&amp;psig=AFQjCNHi6IrpvRulpYXPeYzrTo1I0jA-ew&amp;ust=144564020216053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 </a:t>
            </a:r>
            <a:r>
              <a:rPr lang="en-US" altLang="ja-JP" dirty="0"/>
              <a:t>(</a:t>
            </a:r>
            <a:r>
              <a:rPr lang="ja-JP" altLang="en-US" dirty="0"/>
              <a:t>数値計算の体験</a:t>
            </a:r>
            <a:r>
              <a:rPr lang="en-US" altLang="ja-JP" dirty="0"/>
              <a:t>)</a:t>
            </a:r>
            <a:endParaRPr kumimoji="1" lang="ja-JP" altLang="en-US" dirty="0"/>
          </a:p>
        </p:txBody>
      </p:sp>
      <mc:AlternateContent xmlns:mc="http://schemas.openxmlformats.org/markup-compatibility/2006" xmlns:a14="http://schemas.microsoft.com/office/drawing/2010/main">
        <mc:Choice Requires="a14">
          <p:sp>
            <p:nvSpPr>
              <p:cNvPr id="5" name="コンテンツ プレースホルダー 4"/>
              <p:cNvSpPr>
                <a:spLocks noGrp="1"/>
              </p:cNvSpPr>
              <p:nvPr>
                <p:ph idx="1"/>
              </p:nvPr>
            </p:nvSpPr>
            <p:spPr/>
            <p:txBody>
              <a:bodyPr/>
              <a:lstStyle/>
              <a:p>
                <a:pPr marL="0" indent="0">
                  <a:buNone/>
                </a:pPr>
                <a14:m>
                  <m:oMath xmlns:m="http://schemas.openxmlformats.org/officeDocument/2006/math">
                    <m:r>
                      <a:rPr kumimoji="1" lang="en-US" altLang="ja-JP" i="1" dirty="0" smtClean="0">
                        <a:latin typeface="Cambria Math"/>
                      </a:rPr>
                      <m:t>𝑥𝑦</m:t>
                    </m:r>
                  </m:oMath>
                </a14:m>
                <a:r>
                  <a:rPr lang="en-US" altLang="ja-JP" sz="1200" dirty="0"/>
                  <a:t> </a:t>
                </a:r>
                <a:r>
                  <a:rPr kumimoji="1" lang="ja-JP" altLang="en-US" dirty="0"/>
                  <a:t>平面上の原点において，図のように </a:t>
                </a:r>
                <a14:m>
                  <m:oMath xmlns:m="http://schemas.openxmlformats.org/officeDocument/2006/math">
                    <m:r>
                      <a:rPr kumimoji="1" lang="en-US" altLang="ja-JP" i="1" dirty="0" smtClean="0">
                        <a:latin typeface="Cambria Math"/>
                      </a:rPr>
                      <m:t>𝑥</m:t>
                    </m:r>
                  </m:oMath>
                </a14:m>
                <a:r>
                  <a:rPr lang="ja-JP" altLang="en-US" sz="1200" dirty="0"/>
                  <a:t> </a:t>
                </a:r>
                <a:r>
                  <a:rPr lang="ja-JP" altLang="en-US" dirty="0"/>
                  <a:t>軸に対して角度 </a:t>
                </a:r>
                <a14:m>
                  <m:oMath xmlns:m="http://schemas.openxmlformats.org/officeDocument/2006/math">
                    <m:r>
                      <a:rPr lang="ja-JP" altLang="en-US" i="1" smtClean="0">
                        <a:latin typeface="Cambria Math"/>
                      </a:rPr>
                      <m:t>𝜃</m:t>
                    </m:r>
                  </m:oMath>
                </a14:m>
                <a:r>
                  <a:rPr lang="en-US" altLang="ja-JP" sz="1200" dirty="0"/>
                  <a:t> </a:t>
                </a:r>
                <a:r>
                  <a:rPr lang="ja-JP" altLang="en-US" dirty="0"/>
                  <a:t>の方向に初速 </a:t>
                </a:r>
                <a14:m>
                  <m:oMath xmlns:m="http://schemas.openxmlformats.org/officeDocument/2006/math">
                    <m:sSub>
                      <m:sSubPr>
                        <m:ctrlPr>
                          <a:rPr lang="en-US" altLang="ja-JP" i="1" smtClean="0">
                            <a:latin typeface="Cambria Math" panose="02040503050406030204" pitchFamily="18" charset="0"/>
                          </a:rPr>
                        </m:ctrlPr>
                      </m:sSubPr>
                      <m:e>
                        <m:r>
                          <a:rPr lang="en-US" altLang="ja-JP" b="1" i="1" smtClean="0">
                            <a:latin typeface="Cambria Math"/>
                          </a:rPr>
                          <m:t>𝒗</m:t>
                        </m:r>
                      </m:e>
                      <m:sub>
                        <m:r>
                          <a:rPr lang="en-US" altLang="ja-JP" b="0" i="1" smtClean="0">
                            <a:latin typeface="Cambria Math"/>
                          </a:rPr>
                          <m:t>0</m:t>
                        </m:r>
                      </m:sub>
                    </m:sSub>
                  </m:oMath>
                </a14:m>
                <a:r>
                  <a:rPr lang="ja-JP" altLang="en-US" dirty="0"/>
                  <a:t>で物体を投げあげることを考える．飛行中の物体は，重力 </a:t>
                </a:r>
                <a14:m>
                  <m:oMath xmlns:m="http://schemas.openxmlformats.org/officeDocument/2006/math">
                    <m:r>
                      <a:rPr lang="en-US" altLang="ja-JP" i="1" dirty="0" smtClean="0">
                        <a:latin typeface="Cambria Math"/>
                      </a:rPr>
                      <m:t>𝑚</m:t>
                    </m:r>
                    <m:r>
                      <a:rPr lang="en-US" altLang="ja-JP" b="1" i="1" dirty="0" smtClean="0">
                        <a:latin typeface="Cambria Math"/>
                      </a:rPr>
                      <m:t>𝒈</m:t>
                    </m:r>
                  </m:oMath>
                </a14:m>
                <a:r>
                  <a:rPr lang="en-US" altLang="ja-JP" sz="1200" dirty="0"/>
                  <a:t> </a:t>
                </a:r>
                <a:r>
                  <a:rPr lang="ja-JP" altLang="en-US" dirty="0"/>
                  <a:t>および速度方向と逆方向に</a:t>
                </a:r>
                <a:r>
                  <a:rPr lang="ja-JP" altLang="en-US" sz="1200" dirty="0"/>
                  <a:t> </a:t>
                </a:r>
                <a14:m>
                  <m:oMath xmlns:m="http://schemas.openxmlformats.org/officeDocument/2006/math">
                    <m:r>
                      <a:rPr lang="en-US" altLang="ja-JP" b="0" i="1" smtClean="0">
                        <a:latin typeface="Cambria Math"/>
                      </a:rPr>
                      <m:t>𝑘</m:t>
                    </m:r>
                    <m:sSup>
                      <m:sSupPr>
                        <m:ctrlPr>
                          <a:rPr lang="en-US" altLang="ja-JP" b="0" i="1" smtClean="0">
                            <a:latin typeface="Cambria Math" panose="02040503050406030204" pitchFamily="18" charset="0"/>
                          </a:rPr>
                        </m:ctrlPr>
                      </m:sSupPr>
                      <m:e>
                        <m:r>
                          <a:rPr lang="en-US" altLang="ja-JP" b="0" i="1" smtClean="0">
                            <a:latin typeface="Cambria Math"/>
                          </a:rPr>
                          <m:t>𝑣</m:t>
                        </m:r>
                      </m:e>
                      <m:sup>
                        <m:r>
                          <a:rPr lang="en-US" altLang="ja-JP" b="0" i="1" smtClean="0">
                            <a:latin typeface="Cambria Math"/>
                          </a:rPr>
                          <m:t>2</m:t>
                        </m:r>
                      </m:sup>
                    </m:sSup>
                  </m:oMath>
                </a14:m>
                <a:r>
                  <a:rPr lang="ja-JP" altLang="en-US" sz="1200" dirty="0"/>
                  <a:t> </a:t>
                </a:r>
                <a:r>
                  <a:rPr lang="ja-JP" altLang="en-US" dirty="0"/>
                  <a:t>の大きさの慣性抵抗力 </a:t>
                </a:r>
                <a:r>
                  <a:rPr lang="en-US" altLang="ja-JP" dirty="0"/>
                  <a:t>(</a:t>
                </a:r>
                <a14:m>
                  <m:oMath xmlns:m="http://schemas.openxmlformats.org/officeDocument/2006/math">
                    <m:r>
                      <a:rPr lang="en-US" altLang="ja-JP" i="1" dirty="0" smtClean="0">
                        <a:latin typeface="Cambria Math"/>
                      </a:rPr>
                      <m:t>−</m:t>
                    </m:r>
                    <m:r>
                      <a:rPr lang="en-US" altLang="ja-JP" i="1" dirty="0" err="1" smtClean="0">
                        <a:latin typeface="Cambria Math"/>
                      </a:rPr>
                      <m:t>𝑘𝑣</m:t>
                    </m:r>
                    <m:r>
                      <a:rPr lang="en-US" altLang="ja-JP" b="1" i="1" dirty="0" err="1" smtClean="0">
                        <a:latin typeface="Cambria Math"/>
                      </a:rPr>
                      <m:t>𝒗</m:t>
                    </m:r>
                  </m:oMath>
                </a14:m>
                <a:r>
                  <a:rPr lang="en-US" altLang="ja-JP" dirty="0"/>
                  <a:t>) </a:t>
                </a:r>
                <a:r>
                  <a:rPr lang="ja-JP" altLang="en-US" dirty="0"/>
                  <a:t>を受けるとする．このとき，物体が地面に落ちるまでの軌道を数値計算するプログラムを作成し，ソース・コードおよび計算結果のグラフを提出せよ．</a:t>
                </a:r>
                <a:endParaRPr lang="en-US" altLang="ja-JP" dirty="0"/>
              </a:p>
              <a:p>
                <a:pPr marL="0" indent="0">
                  <a:buNone/>
                </a:pPr>
                <a:r>
                  <a:rPr kumimoji="1" lang="ja-JP" altLang="en-US" dirty="0"/>
                  <a:t>ただし，</a:t>
                </a:r>
                <a14:m>
                  <m:oMath xmlns:m="http://schemas.openxmlformats.org/officeDocument/2006/math">
                    <m:r>
                      <a:rPr lang="ja-JP" altLang="en-US" i="1">
                        <a:latin typeface="Cambria Math"/>
                      </a:rPr>
                      <m:t>𝜃</m:t>
                    </m:r>
                  </m:oMath>
                </a14:m>
                <a:r>
                  <a:rPr lang="en-US" altLang="ja-JP" dirty="0"/>
                  <a:t> </a:t>
                </a:r>
                <a:r>
                  <a:rPr lang="ja-JP" altLang="en-US" dirty="0"/>
                  <a:t>の値は，各自の</a:t>
                </a:r>
                <a:br>
                  <a:rPr lang="en-US" altLang="ja-JP" dirty="0"/>
                </a:br>
                <a:r>
                  <a:rPr lang="ja-JP" altLang="en-US" dirty="0"/>
                  <a:t>学籍番号の下</a:t>
                </a:r>
                <a:r>
                  <a:rPr lang="ja-JP" altLang="en-US" sz="1200" dirty="0"/>
                  <a:t> </a:t>
                </a:r>
                <a:r>
                  <a:rPr lang="en-US" altLang="ja-JP" dirty="0"/>
                  <a:t>2</a:t>
                </a:r>
                <a:r>
                  <a:rPr lang="ja-JP" altLang="en-US" dirty="0"/>
                  <a:t>桁を</a:t>
                </a:r>
                <a:r>
                  <a:rPr lang="ja-JP" altLang="en-US" sz="1200" dirty="0"/>
                  <a:t> </a:t>
                </a:r>
                <a:r>
                  <a:rPr lang="en-US" altLang="ja-JP" dirty="0"/>
                  <a:t>2</a:t>
                </a:r>
                <a:r>
                  <a:rPr lang="ja-JP" altLang="en-US" dirty="0"/>
                  <a:t>で割り，</a:t>
                </a:r>
                <a:br>
                  <a:rPr lang="en-US" altLang="ja-JP" dirty="0"/>
                </a:br>
                <a:r>
                  <a:rPr lang="ja-JP" altLang="en-US" dirty="0"/>
                  <a:t>これに</a:t>
                </a:r>
                <a:r>
                  <a:rPr lang="ja-JP" altLang="en-US" sz="1200" dirty="0"/>
                  <a:t> </a:t>
                </a:r>
                <a:r>
                  <a:rPr lang="en-US" altLang="ja-JP" dirty="0"/>
                  <a:t>30</a:t>
                </a:r>
                <a:r>
                  <a:rPr lang="en-US" altLang="ja-JP" sz="1200" dirty="0"/>
                  <a:t> </a:t>
                </a:r>
                <a:r>
                  <a:rPr lang="ja-JP" altLang="en-US" dirty="0"/>
                  <a:t>を足した値とする</a:t>
                </a:r>
                <a:br>
                  <a:rPr lang="en-US" altLang="ja-JP" dirty="0"/>
                </a:br>
                <a:r>
                  <a:rPr lang="en-US" altLang="ja-JP" dirty="0"/>
                  <a:t>(</a:t>
                </a:r>
                <a:r>
                  <a:rPr lang="ja-JP" altLang="en-US" dirty="0"/>
                  <a:t>単位は </a:t>
                </a:r>
                <a:r>
                  <a:rPr lang="en-US" altLang="ja-JP" dirty="0"/>
                  <a:t>[</a:t>
                </a:r>
                <a:r>
                  <a:rPr lang="en-US" altLang="ja-JP" dirty="0" err="1"/>
                  <a:t>deg</a:t>
                </a:r>
                <a:r>
                  <a:rPr lang="en-US" altLang="ja-JP" dirty="0"/>
                  <a:t>])</a:t>
                </a:r>
                <a:r>
                  <a:rPr lang="ja-JP" altLang="en-US" dirty="0" err="1"/>
                  <a:t>．</a:t>
                </a:r>
                <a:endParaRPr lang="en-US" altLang="ja-JP" dirty="0"/>
              </a:p>
              <a:p>
                <a:pPr marL="0" indent="0">
                  <a:buNone/>
                </a:pPr>
                <a:r>
                  <a:rPr kumimoji="1" lang="en-US" altLang="ja-JP" dirty="0"/>
                  <a:t>A4</a:t>
                </a:r>
                <a:r>
                  <a:rPr lang="ja-JP" altLang="en-US" dirty="0"/>
                  <a:t>版の紙で提出．氏名・学籍</a:t>
                </a:r>
                <a:br>
                  <a:rPr lang="en-US" altLang="ja-JP" dirty="0"/>
                </a:br>
                <a:r>
                  <a:rPr lang="ja-JP" altLang="en-US" dirty="0"/>
                  <a:t>番号を忘れないこと．</a:t>
                </a:r>
                <a:endParaRPr kumimoji="1" lang="ja-JP" altLang="en-US" dirty="0"/>
              </a:p>
            </p:txBody>
          </p:sp>
        </mc:Choice>
        <mc:Fallback xmlns="">
          <p:sp>
            <p:nvSpPr>
              <p:cNvPr id="5" name="コンテンツ プレースホルダー 4"/>
              <p:cNvSpPr>
                <a:spLocks noGrp="1" noRot="1" noChangeAspect="1" noMove="1" noResize="1" noEditPoints="1" noAdjustHandles="1" noChangeArrowheads="1" noChangeShapeType="1" noTextEdit="1"/>
              </p:cNvSpPr>
              <p:nvPr>
                <p:ph idx="1"/>
              </p:nvPr>
            </p:nvSpPr>
            <p:spPr>
              <a:blipFill>
                <a:blip r:embed="rId2"/>
                <a:stretch>
                  <a:fillRect l="-1058" t="-695" r="-71"/>
                </a:stretch>
              </a:blipFill>
            </p:spPr>
            <p:txBody>
              <a:bodyPr/>
              <a:lstStyle/>
              <a:p>
                <a:r>
                  <a:rPr lang="ja-JP" altLang="en-US">
                    <a:noFill/>
                  </a:rPr>
                  <a:t> </a:t>
                </a:r>
              </a:p>
            </p:txBody>
          </p:sp>
        </mc:Fallback>
      </mc:AlternateContent>
      <p:sp>
        <p:nvSpPr>
          <p:cNvPr id="15" name="円弧 14"/>
          <p:cNvSpPr/>
          <p:nvPr/>
        </p:nvSpPr>
        <p:spPr>
          <a:xfrm>
            <a:off x="4391980" y="5165390"/>
            <a:ext cx="1656184" cy="1656184"/>
          </a:xfrm>
          <a:prstGeom prst="arc">
            <a:avLst>
              <a:gd name="adj1" fmla="val 18329331"/>
              <a:gd name="adj2" fmla="val 0"/>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nvGrpSpPr>
          <p:cNvPr id="21" name="グループ化 20"/>
          <p:cNvGrpSpPr/>
          <p:nvPr/>
        </p:nvGrpSpPr>
        <p:grpSpPr>
          <a:xfrm>
            <a:off x="4932040" y="3314377"/>
            <a:ext cx="3816424" cy="2967137"/>
            <a:chOff x="4932040" y="3314377"/>
            <a:chExt cx="3816424" cy="2967137"/>
          </a:xfrm>
        </p:grpSpPr>
        <p:cxnSp>
          <p:nvCxnSpPr>
            <p:cNvPr id="7" name="直線矢印コネクタ 6"/>
            <p:cNvCxnSpPr/>
            <p:nvPr/>
          </p:nvCxnSpPr>
          <p:spPr>
            <a:xfrm flipV="1">
              <a:off x="5220072" y="3545210"/>
              <a:ext cx="0" cy="27363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4932040" y="5993482"/>
              <a:ext cx="381642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5184068" y="5957478"/>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5220072" y="3884315"/>
              <a:ext cx="3384376" cy="2109167"/>
            </a:xfrm>
            <a:custGeom>
              <a:avLst/>
              <a:gdLst>
                <a:gd name="connsiteX0" fmla="*/ 0 w 2042445"/>
                <a:gd name="connsiteY0" fmla="*/ 1272866 h 1272866"/>
                <a:gd name="connsiteX1" fmla="*/ 1239140 w 2042445"/>
                <a:gd name="connsiteY1" fmla="*/ 8089 h 1272866"/>
                <a:gd name="connsiteX2" fmla="*/ 2042445 w 2042445"/>
                <a:gd name="connsiteY2" fmla="*/ 828485 h 1272866"/>
              </a:gdLst>
              <a:ahLst/>
              <a:cxnLst>
                <a:cxn ang="0">
                  <a:pos x="connsiteX0" y="connsiteY0"/>
                </a:cxn>
                <a:cxn ang="0">
                  <a:pos x="connsiteX1" y="connsiteY1"/>
                </a:cxn>
                <a:cxn ang="0">
                  <a:pos x="connsiteX2" y="connsiteY2"/>
                </a:cxn>
              </a:cxnLst>
              <a:rect l="l" t="t" r="r" b="b"/>
              <a:pathLst>
                <a:path w="2042445" h="1272866">
                  <a:moveTo>
                    <a:pt x="0" y="1272866"/>
                  </a:moveTo>
                  <a:cubicBezTo>
                    <a:pt x="449366" y="677509"/>
                    <a:pt x="898732" y="82153"/>
                    <a:pt x="1239140" y="8089"/>
                  </a:cubicBezTo>
                  <a:cubicBezTo>
                    <a:pt x="1579548" y="-65975"/>
                    <a:pt x="1810996" y="381255"/>
                    <a:pt x="2042445" y="828485"/>
                  </a:cubicBezTo>
                </a:path>
              </a:pathLst>
            </a:custGeom>
            <a:noFill/>
            <a:ln w="9525">
              <a:solidFill>
                <a:srgbClr val="0070C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flipV="1">
              <a:off x="5220072" y="4985370"/>
              <a:ext cx="720080" cy="1008112"/>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p:cNvSpPr txBox="1"/>
                <p:nvPr/>
              </p:nvSpPr>
              <p:spPr>
                <a:xfrm>
                  <a:off x="5940152" y="5417418"/>
                  <a:ext cx="45179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ja-JP" altLang="en-US" sz="2400" i="1" smtClean="0">
                            <a:latin typeface="Cambria Math"/>
                          </a:rPr>
                          <m:t>𝜃</m:t>
                        </m:r>
                      </m:oMath>
                    </m:oMathPara>
                  </a14:m>
                  <a:endParaRPr kumimoji="1" lang="ja-JP" altLang="en-US" sz="2400"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5940152" y="5417418"/>
                  <a:ext cx="451790" cy="461665"/>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472237" y="4523597"/>
                  <a:ext cx="596574"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1" i="1" smtClean="0">
                                <a:latin typeface="Cambria Math"/>
                              </a:rPr>
                              <m:t>𝒗</m:t>
                            </m:r>
                          </m:e>
                          <m:sub>
                            <m:r>
                              <a:rPr kumimoji="1" lang="en-US" altLang="ja-JP" sz="2400" b="0" i="1" smtClean="0">
                                <a:latin typeface="Cambria Math"/>
                              </a:rPr>
                              <m:t>0</m:t>
                            </m:r>
                          </m:sub>
                        </m:sSub>
                      </m:oMath>
                    </m:oMathPara>
                  </a14:m>
                  <a:endParaRPr kumimoji="1" lang="ja-JP" altLang="en-US" sz="24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472237" y="4523597"/>
                  <a:ext cx="596574" cy="461665"/>
                </a:xfrm>
                <a:prstGeom prst="rect">
                  <a:avLst/>
                </a:prstGeom>
                <a:blipFill rotWithShape="1">
                  <a:blip r:embed="rId4"/>
                  <a:stretch>
                    <a:fillRect b="-263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9" name="テキスト ボックス 18"/>
                <p:cNvSpPr txBox="1"/>
                <p:nvPr/>
              </p:nvSpPr>
              <p:spPr>
                <a:xfrm>
                  <a:off x="8306035" y="5514352"/>
                  <a:ext cx="44242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a:rPr>
                          <m:t>𝑥</m:t>
                        </m:r>
                      </m:oMath>
                    </m:oMathPara>
                  </a14:m>
                  <a:endParaRPr kumimoji="1" lang="ja-JP" altLang="en-US" sz="2400" dirty="0"/>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8306035" y="5514352"/>
                  <a:ext cx="442429" cy="461665"/>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0" name="テキスト ボックス 19"/>
                <p:cNvSpPr txBox="1"/>
                <p:nvPr/>
              </p:nvSpPr>
              <p:spPr>
                <a:xfrm>
                  <a:off x="5220072" y="3314377"/>
                  <a:ext cx="44242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a:rPr>
                          <m:t>𝑦</m:t>
                        </m:r>
                      </m:oMath>
                    </m:oMathPara>
                  </a14:m>
                  <a:endParaRPr kumimoji="1" lang="ja-JP" altLang="en-US" sz="2400" dirty="0"/>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5220072" y="3314377"/>
                  <a:ext cx="442429" cy="461665"/>
                </a:xfrm>
                <a:prstGeom prst="rect">
                  <a:avLst/>
                </a:prstGeom>
                <a:blipFill rotWithShape="1">
                  <a:blip r:embed="rId6"/>
                  <a:stretch>
                    <a:fillRect b="-13333"/>
                  </a:stretch>
                </a:blipFill>
              </p:spPr>
              <p:txBody>
                <a:bodyPr/>
                <a:lstStyle/>
                <a:p>
                  <a:r>
                    <a:rPr lang="ja-JP" altLang="en-US">
                      <a:noFill/>
                    </a:rPr>
                    <a:t> </a:t>
                  </a:r>
                </a:p>
              </p:txBody>
            </p:sp>
          </mc:Fallback>
        </mc:AlternateContent>
      </p:grpSp>
    </p:spTree>
    <p:extLst>
      <p:ext uri="{BB962C8B-B14F-4D97-AF65-F5344CB8AC3E}">
        <p14:creationId xmlns:p14="http://schemas.microsoft.com/office/powerpoint/2010/main" val="9088598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a:t>ある瞬間の物体の位置を</a:t>
                </a:r>
                <a:r>
                  <a:rPr lang="ja-JP" altLang="en-US" sz="1200" dirty="0"/>
                  <a:t> </a:t>
                </a:r>
                <a14:m>
                  <m:oMath xmlns:m="http://schemas.openxmlformats.org/officeDocument/2006/math">
                    <m:r>
                      <a:rPr kumimoji="1" lang="en-US" altLang="ja-JP" b="1" i="1" dirty="0" smtClean="0">
                        <a:latin typeface="Cambria Math"/>
                      </a:rPr>
                      <m:t>𝒙</m:t>
                    </m:r>
                  </m:oMath>
                </a14:m>
                <a:r>
                  <a:rPr kumimoji="1" lang="en-US" altLang="ja-JP" dirty="0"/>
                  <a:t>, </a:t>
                </a:r>
                <a:r>
                  <a:rPr kumimoji="1" lang="ja-JP" altLang="en-US" dirty="0"/>
                  <a:t>速度を</a:t>
                </a:r>
                <a:r>
                  <a:rPr lang="ja-JP" altLang="en-US" sz="1200" dirty="0"/>
                  <a:t> </a:t>
                </a:r>
                <a14:m>
                  <m:oMath xmlns:m="http://schemas.openxmlformats.org/officeDocument/2006/math">
                    <m:r>
                      <a:rPr kumimoji="1" lang="en-US" altLang="ja-JP" b="1" i="1" dirty="0" smtClean="0">
                        <a:latin typeface="Cambria Math"/>
                      </a:rPr>
                      <m:t>𝒗</m:t>
                    </m:r>
                  </m:oMath>
                </a14:m>
                <a:r>
                  <a:rPr lang="en-US" altLang="ja-JP" dirty="0"/>
                  <a:t>, </a:t>
                </a:r>
                <a:br>
                  <a:rPr lang="en-US" altLang="ja-JP" dirty="0"/>
                </a:br>
                <a:r>
                  <a:rPr lang="ja-JP" altLang="en-US" dirty="0"/>
                  <a:t>加速度を</a:t>
                </a:r>
                <a:r>
                  <a:rPr lang="ja-JP" altLang="en-US" sz="1200" dirty="0"/>
                  <a:t> </a:t>
                </a:r>
                <a14:m>
                  <m:oMath xmlns:m="http://schemas.openxmlformats.org/officeDocument/2006/math">
                    <m:r>
                      <a:rPr lang="en-US" altLang="ja-JP" b="1" i="1" dirty="0" smtClean="0">
                        <a:latin typeface="Cambria Math"/>
                      </a:rPr>
                      <m:t>𝒂</m:t>
                    </m:r>
                  </m:oMath>
                </a14:m>
                <a:r>
                  <a:rPr lang="ja-JP" altLang="en-US" sz="1200" dirty="0"/>
                  <a:t> </a:t>
                </a:r>
                <a:r>
                  <a:rPr lang="ja-JP" altLang="en-US" dirty="0"/>
                  <a:t>とする．</a:t>
                </a:r>
                <a:endParaRPr kumimoji="1" lang="en-US" altLang="ja-JP" dirty="0"/>
              </a:p>
              <a:p>
                <a:r>
                  <a:rPr kumimoji="1" lang="ja-JP" altLang="en-US" dirty="0"/>
                  <a:t>飛行中の物体は，鉛直下向きに重力</a:t>
                </a:r>
                <a:br>
                  <a:rPr lang="en-US" altLang="ja-JP" sz="1200" dirty="0"/>
                </a:br>
                <a14:m>
                  <m:oMath xmlns:m="http://schemas.openxmlformats.org/officeDocument/2006/math">
                    <m:r>
                      <a:rPr kumimoji="1" lang="en-US" altLang="ja-JP" i="1" dirty="0" smtClean="0">
                        <a:latin typeface="Cambria Math"/>
                      </a:rPr>
                      <m:t>𝑚</m:t>
                    </m:r>
                    <m:r>
                      <a:rPr kumimoji="1" lang="en-US" altLang="ja-JP" b="1" i="1" dirty="0" smtClean="0">
                        <a:latin typeface="Cambria Math"/>
                      </a:rPr>
                      <m:t>𝒈</m:t>
                    </m:r>
                  </m:oMath>
                </a14:m>
                <a:r>
                  <a:rPr lang="ja-JP" altLang="en-US" sz="1200" dirty="0"/>
                  <a:t> </a:t>
                </a:r>
                <a:r>
                  <a:rPr kumimoji="1" lang="ja-JP" altLang="en-US" dirty="0"/>
                  <a:t>を受け，運動方向と逆向きに慣性</a:t>
                </a:r>
                <a:br>
                  <a:rPr kumimoji="1" lang="en-US" altLang="ja-JP" dirty="0"/>
                </a:br>
                <a:r>
                  <a:rPr kumimoji="1" lang="ja-JP" altLang="en-US" dirty="0"/>
                  <a:t>抵抗 </a:t>
                </a:r>
                <a14:m>
                  <m:oMath xmlns:m="http://schemas.openxmlformats.org/officeDocument/2006/math">
                    <m:r>
                      <a:rPr kumimoji="1" lang="en-US" altLang="ja-JP" i="1" dirty="0" smtClean="0">
                        <a:latin typeface="Cambria Math"/>
                      </a:rPr>
                      <m:t>−</m:t>
                    </m:r>
                    <m:r>
                      <a:rPr kumimoji="1" lang="en-US" altLang="ja-JP" b="0" i="1" dirty="0" smtClean="0">
                        <a:latin typeface="Cambria Math"/>
                      </a:rPr>
                      <m:t>𝑘</m:t>
                    </m:r>
                    <m:r>
                      <a:rPr kumimoji="1" lang="en-US" altLang="ja-JP" i="1" dirty="0" err="1" smtClean="0">
                        <a:latin typeface="Cambria Math"/>
                      </a:rPr>
                      <m:t>𝑣</m:t>
                    </m:r>
                    <m:r>
                      <a:rPr kumimoji="1" lang="en-US" altLang="ja-JP" b="1" i="1" dirty="0" err="1" smtClean="0">
                        <a:latin typeface="Cambria Math"/>
                      </a:rPr>
                      <m:t>𝒗</m:t>
                    </m:r>
                  </m:oMath>
                </a14:m>
                <a:r>
                  <a:rPr lang="ja-JP" altLang="en-US" sz="1200" dirty="0"/>
                  <a:t> </a:t>
                </a:r>
                <a:r>
                  <a:rPr kumimoji="1" lang="ja-JP" altLang="en-US" dirty="0"/>
                  <a:t>を受ける．</a:t>
                </a:r>
                <a:endParaRPr kumimoji="1" lang="en-US" altLang="ja-JP" dirty="0"/>
              </a:p>
              <a:p>
                <a:r>
                  <a:rPr lang="ja-JP" altLang="en-US" dirty="0"/>
                  <a:t>ある瞬間の </a:t>
                </a:r>
                <a14:m>
                  <m:oMath xmlns:m="http://schemas.openxmlformats.org/officeDocument/2006/math">
                    <m:r>
                      <a:rPr lang="en-US" altLang="ja-JP" b="1" i="1" dirty="0" smtClean="0">
                        <a:latin typeface="Cambria Math"/>
                      </a:rPr>
                      <m:t>𝒙</m:t>
                    </m:r>
                    <m:r>
                      <a:rPr lang="en-US" altLang="ja-JP" i="1" dirty="0" smtClean="0">
                        <a:latin typeface="Cambria Math"/>
                      </a:rPr>
                      <m:t>(</m:t>
                    </m:r>
                    <m:r>
                      <a:rPr lang="en-US" altLang="ja-JP" i="1" dirty="0" smtClean="0">
                        <a:latin typeface="Cambria Math"/>
                      </a:rPr>
                      <m:t>𝑡</m:t>
                    </m:r>
                    <m:r>
                      <a:rPr lang="en-US" altLang="ja-JP" i="1" dirty="0" smtClean="0">
                        <a:latin typeface="Cambria Math"/>
                      </a:rPr>
                      <m:t>)</m:t>
                    </m:r>
                  </m:oMath>
                </a14:m>
                <a:r>
                  <a:rPr lang="en-US" altLang="ja-JP" dirty="0"/>
                  <a:t>, </a:t>
                </a:r>
                <a14:m>
                  <m:oMath xmlns:m="http://schemas.openxmlformats.org/officeDocument/2006/math">
                    <m:r>
                      <a:rPr lang="en-US" altLang="ja-JP" b="1" i="1" dirty="0" smtClean="0">
                        <a:latin typeface="Cambria Math"/>
                      </a:rPr>
                      <m:t>𝒗</m:t>
                    </m:r>
                    <m:r>
                      <a:rPr lang="en-US" altLang="ja-JP" i="1" dirty="0" smtClean="0">
                        <a:latin typeface="Cambria Math"/>
                      </a:rPr>
                      <m:t>(</m:t>
                    </m:r>
                    <m:r>
                      <a:rPr lang="en-US" altLang="ja-JP" i="1" dirty="0" smtClean="0">
                        <a:latin typeface="Cambria Math"/>
                      </a:rPr>
                      <m:t>𝑡</m:t>
                    </m:r>
                    <m:r>
                      <a:rPr lang="en-US" altLang="ja-JP" i="1" dirty="0" smtClean="0">
                        <a:latin typeface="Cambria Math"/>
                      </a:rPr>
                      <m:t>)</m:t>
                    </m:r>
                  </m:oMath>
                </a14:m>
                <a:r>
                  <a:rPr lang="en-US" altLang="ja-JP" sz="1200" dirty="0"/>
                  <a:t> </a:t>
                </a:r>
                <a:r>
                  <a:rPr lang="ja-JP" altLang="en-US" dirty="0"/>
                  <a:t>に基づいて次の</a:t>
                </a:r>
                <a:br>
                  <a:rPr lang="en-US" altLang="ja-JP" dirty="0"/>
                </a:br>
                <a:r>
                  <a:rPr lang="ja-JP" altLang="en-US" dirty="0"/>
                  <a:t>瞬間の </a:t>
                </a:r>
                <a14:m>
                  <m:oMath xmlns:m="http://schemas.openxmlformats.org/officeDocument/2006/math">
                    <m:r>
                      <a:rPr lang="en-US" altLang="ja-JP" b="1" i="1" dirty="0" smtClean="0">
                        <a:latin typeface="Cambria Math"/>
                      </a:rPr>
                      <m:t>𝒙</m:t>
                    </m:r>
                    <m:r>
                      <a:rPr lang="en-US" altLang="ja-JP" i="1" dirty="0" smtClean="0">
                        <a:latin typeface="Cambria Math"/>
                      </a:rPr>
                      <m:t>(</m:t>
                    </m:r>
                    <m:r>
                      <a:rPr lang="en-US" altLang="ja-JP" i="1" dirty="0" err="1" smtClean="0">
                        <a:latin typeface="Cambria Math"/>
                      </a:rPr>
                      <m:t>𝑡</m:t>
                    </m:r>
                    <m:r>
                      <a:rPr lang="en-US" altLang="ja-JP" i="1" dirty="0" err="1" smtClean="0">
                        <a:latin typeface="Cambria Math"/>
                      </a:rPr>
                      <m:t>+∆</m:t>
                    </m:r>
                    <m:r>
                      <a:rPr lang="en-US" altLang="ja-JP" i="1" dirty="0" err="1" smtClean="0">
                        <a:latin typeface="Cambria Math"/>
                      </a:rPr>
                      <m:t>𝑡</m:t>
                    </m:r>
                    <m:r>
                      <a:rPr lang="en-US" altLang="ja-JP" i="1" dirty="0" smtClean="0">
                        <a:latin typeface="Cambria Math"/>
                      </a:rPr>
                      <m:t>)</m:t>
                    </m:r>
                  </m:oMath>
                </a14:m>
                <a:r>
                  <a:rPr lang="en-US" altLang="ja-JP" dirty="0"/>
                  <a:t>, </a:t>
                </a:r>
                <a14:m>
                  <m:oMath xmlns:m="http://schemas.openxmlformats.org/officeDocument/2006/math">
                    <m:r>
                      <a:rPr lang="en-US" altLang="ja-JP" b="1" i="1" dirty="0" smtClean="0">
                        <a:latin typeface="Cambria Math"/>
                      </a:rPr>
                      <m:t>𝒗</m:t>
                    </m:r>
                    <m:r>
                      <a:rPr lang="en-US" altLang="ja-JP" i="1" dirty="0" smtClean="0">
                        <a:latin typeface="Cambria Math"/>
                      </a:rPr>
                      <m:t>(</m:t>
                    </m:r>
                    <m:r>
                      <a:rPr lang="en-US" altLang="ja-JP" i="1" dirty="0" err="1" smtClean="0">
                        <a:latin typeface="Cambria Math"/>
                      </a:rPr>
                      <m:t>𝑡</m:t>
                    </m:r>
                    <m:r>
                      <a:rPr lang="en-US" altLang="ja-JP" i="1" dirty="0" err="1" smtClean="0">
                        <a:latin typeface="Cambria Math"/>
                      </a:rPr>
                      <m:t>+∆</m:t>
                    </m:r>
                    <m:r>
                      <a:rPr lang="en-US" altLang="ja-JP" i="1" dirty="0" err="1" smtClean="0">
                        <a:latin typeface="Cambria Math"/>
                      </a:rPr>
                      <m:t>𝑡</m:t>
                    </m:r>
                    <m:r>
                      <a:rPr lang="en-US" altLang="ja-JP" i="1" dirty="0" smtClean="0">
                        <a:latin typeface="Cambria Math"/>
                      </a:rPr>
                      <m:t>)</m:t>
                    </m:r>
                  </m:oMath>
                </a14:m>
                <a:r>
                  <a:rPr lang="en-US" altLang="ja-JP" dirty="0"/>
                  <a:t> </a:t>
                </a:r>
                <a:r>
                  <a:rPr lang="ja-JP" altLang="en-US" dirty="0"/>
                  <a:t>を求める簡単な方法では，次の手順をふむ．これを落下まで繰り返せばよい．</a:t>
                </a:r>
                <a:endParaRPr lang="en-US" altLang="ja-JP" dirty="0"/>
              </a:p>
              <a:p>
                <a:pPr marL="438150" lvl="1" indent="0">
                  <a:buNone/>
                </a:pPr>
                <a:r>
                  <a:rPr kumimoji="1" lang="en-US" altLang="ja-JP" dirty="0"/>
                  <a:t>(1) </a:t>
                </a:r>
                <a:r>
                  <a:rPr kumimoji="1" lang="ja-JP" altLang="en-US" dirty="0"/>
                  <a:t>運動方程式 </a:t>
                </a:r>
                <a14:m>
                  <m:oMath xmlns:m="http://schemas.openxmlformats.org/officeDocument/2006/math">
                    <m:r>
                      <a:rPr kumimoji="1" lang="en-US" altLang="ja-JP" i="1" dirty="0" smtClean="0">
                        <a:latin typeface="Cambria Math"/>
                      </a:rPr>
                      <m:t>𝑚</m:t>
                    </m:r>
                    <m:r>
                      <a:rPr kumimoji="1" lang="en-US" altLang="ja-JP" b="1" i="1" dirty="0" smtClean="0">
                        <a:latin typeface="Cambria Math"/>
                      </a:rPr>
                      <m:t>𝒂</m:t>
                    </m:r>
                    <m:r>
                      <a:rPr kumimoji="1" lang="en-US" altLang="ja-JP" i="1" dirty="0" smtClean="0">
                        <a:latin typeface="Cambria Math"/>
                      </a:rPr>
                      <m:t>=</m:t>
                    </m:r>
                    <m:r>
                      <a:rPr kumimoji="1" lang="en-US" altLang="ja-JP" i="1" dirty="0" smtClean="0">
                        <a:latin typeface="Cambria Math"/>
                      </a:rPr>
                      <m:t>𝑚</m:t>
                    </m:r>
                    <m:r>
                      <a:rPr kumimoji="1" lang="en-US" altLang="ja-JP" b="1" i="1" dirty="0" smtClean="0">
                        <a:latin typeface="Cambria Math"/>
                      </a:rPr>
                      <m:t>𝒈</m:t>
                    </m:r>
                    <m:r>
                      <a:rPr kumimoji="1" lang="en-US" altLang="ja-JP" i="1" dirty="0" smtClean="0">
                        <a:latin typeface="Cambria Math"/>
                      </a:rPr>
                      <m:t>−</m:t>
                    </m:r>
                    <m:r>
                      <a:rPr kumimoji="1" lang="en-US" altLang="ja-JP" b="0" i="1" dirty="0" smtClean="0">
                        <a:latin typeface="Cambria Math"/>
                      </a:rPr>
                      <m:t>𝑘</m:t>
                    </m:r>
                    <m:r>
                      <a:rPr kumimoji="1" lang="en-US" altLang="ja-JP" i="1" dirty="0" err="1" smtClean="0">
                        <a:latin typeface="Cambria Math"/>
                      </a:rPr>
                      <m:t>𝑣</m:t>
                    </m:r>
                    <m:r>
                      <a:rPr kumimoji="1" lang="en-US" altLang="ja-JP" b="1" i="1" dirty="0" err="1" smtClean="0">
                        <a:latin typeface="Cambria Math"/>
                      </a:rPr>
                      <m:t>𝒗</m:t>
                    </m:r>
                  </m:oMath>
                </a14:m>
                <a:r>
                  <a:rPr kumimoji="1" lang="ja-JP" altLang="en-US" dirty="0"/>
                  <a:t> から加速度 </a:t>
                </a:r>
                <a14:m>
                  <m:oMath xmlns:m="http://schemas.openxmlformats.org/officeDocument/2006/math">
                    <m:r>
                      <a:rPr kumimoji="1" lang="en-US" altLang="ja-JP" b="1" i="1" dirty="0" smtClean="0">
                        <a:latin typeface="Cambria Math"/>
                      </a:rPr>
                      <m:t>𝒂</m:t>
                    </m:r>
                    <m:r>
                      <a:rPr kumimoji="1" lang="en-US" altLang="ja-JP" i="1" dirty="0" smtClean="0">
                        <a:latin typeface="Cambria Math"/>
                      </a:rPr>
                      <m:t>(</m:t>
                    </m:r>
                    <m:r>
                      <a:rPr kumimoji="1" lang="en-US" altLang="ja-JP" i="1" dirty="0" smtClean="0">
                        <a:latin typeface="Cambria Math"/>
                      </a:rPr>
                      <m:t>𝑡</m:t>
                    </m:r>
                    <m:r>
                      <a:rPr kumimoji="1" lang="en-US" altLang="ja-JP" i="1" dirty="0" smtClean="0">
                        <a:latin typeface="Cambria Math"/>
                      </a:rPr>
                      <m:t>)</m:t>
                    </m:r>
                  </m:oMath>
                </a14:m>
                <a:r>
                  <a:rPr lang="en-US" altLang="ja-JP" sz="1200" dirty="0"/>
                  <a:t> </a:t>
                </a:r>
                <a:r>
                  <a:rPr kumimoji="1" lang="ja-JP" altLang="en-US" dirty="0"/>
                  <a:t>を求める．</a:t>
                </a:r>
                <a:endParaRPr kumimoji="1" lang="en-US" altLang="ja-JP" dirty="0"/>
              </a:p>
              <a:p>
                <a:pPr marL="438150" lvl="1" indent="0">
                  <a:buNone/>
                </a:pPr>
                <a:r>
                  <a:rPr lang="en-US" altLang="ja-JP" dirty="0"/>
                  <a:t>(2) </a:t>
                </a:r>
                <a14:m>
                  <m:oMath xmlns:m="http://schemas.openxmlformats.org/officeDocument/2006/math">
                    <m:r>
                      <a:rPr lang="en-US" altLang="ja-JP" b="1" i="1" dirty="0">
                        <a:latin typeface="Cambria Math"/>
                      </a:rPr>
                      <m:t>𝒙</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r>
                      <a:rPr lang="en-US" altLang="ja-JP" b="1" i="1" dirty="0">
                        <a:latin typeface="Cambria Math"/>
                      </a:rPr>
                      <m:t>𝒙</m:t>
                    </m:r>
                    <m:r>
                      <a:rPr lang="en-US" altLang="ja-JP" i="1" dirty="0">
                        <a:latin typeface="Cambria Math"/>
                      </a:rPr>
                      <m:t>(</m:t>
                    </m:r>
                    <m:r>
                      <a:rPr lang="en-US" altLang="ja-JP" i="1" dirty="0">
                        <a:latin typeface="Cambria Math"/>
                      </a:rPr>
                      <m:t>𝑡</m:t>
                    </m:r>
                    <m:r>
                      <a:rPr lang="en-US" altLang="ja-JP" i="1" dirty="0">
                        <a:latin typeface="Cambria Math"/>
                      </a:rPr>
                      <m:t>)+</m:t>
                    </m:r>
                    <m:r>
                      <a:rPr lang="en-US" altLang="ja-JP" b="1" i="1" dirty="0">
                        <a:latin typeface="Cambria Math"/>
                      </a:rPr>
                      <m:t>𝒗</m:t>
                    </m:r>
                    <m:r>
                      <a:rPr lang="en-US" altLang="ja-JP" i="1" dirty="0">
                        <a:latin typeface="Cambria Math"/>
                      </a:rPr>
                      <m:t>(</m:t>
                    </m:r>
                    <m:r>
                      <a:rPr lang="en-US" altLang="ja-JP" i="1" dirty="0">
                        <a:latin typeface="Cambria Math"/>
                      </a:rPr>
                      <m:t>𝑡</m:t>
                    </m:r>
                    <m:r>
                      <a:rPr lang="en-US" altLang="ja-JP" i="1" dirty="0">
                        <a:latin typeface="Cambria Math"/>
                      </a:rPr>
                      <m:t>)∆</m:t>
                    </m:r>
                    <m:r>
                      <a:rPr lang="en-US" altLang="ja-JP" i="1" dirty="0">
                        <a:latin typeface="Cambria Math"/>
                      </a:rPr>
                      <m:t>𝑡</m:t>
                    </m:r>
                  </m:oMath>
                </a14:m>
                <a:r>
                  <a:rPr lang="en-US" altLang="ja-JP" dirty="0"/>
                  <a:t> </a:t>
                </a:r>
                <a:r>
                  <a:rPr lang="ja-JP" altLang="en-US" dirty="0"/>
                  <a:t>から </a:t>
                </a:r>
                <a14:m>
                  <m:oMath xmlns:m="http://schemas.openxmlformats.org/officeDocument/2006/math">
                    <m:r>
                      <a:rPr lang="en-US" altLang="ja-JP" b="1" i="1" dirty="0">
                        <a:latin typeface="Cambria Math"/>
                      </a:rPr>
                      <m:t>𝒙</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oMath>
                </a14:m>
                <a:r>
                  <a:rPr lang="en-US" altLang="ja-JP" sz="1200" dirty="0"/>
                  <a:t> </a:t>
                </a:r>
                <a:r>
                  <a:rPr lang="ja-JP" altLang="en-US" dirty="0"/>
                  <a:t>を求める．</a:t>
                </a:r>
                <a:endParaRPr lang="en-US" altLang="ja-JP" dirty="0"/>
              </a:p>
              <a:p>
                <a:pPr marL="438150" lvl="1" indent="0">
                  <a:buNone/>
                </a:pPr>
                <a:r>
                  <a:rPr kumimoji="1" lang="en-US" altLang="ja-JP" dirty="0"/>
                  <a:t>(3) </a:t>
                </a:r>
                <a14:m>
                  <m:oMath xmlns:m="http://schemas.openxmlformats.org/officeDocument/2006/math">
                    <m:r>
                      <a:rPr lang="en-US" altLang="ja-JP" b="1" i="1" dirty="0">
                        <a:latin typeface="Cambria Math"/>
                      </a:rPr>
                      <m:t>𝒗</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r>
                      <a:rPr lang="en-US" altLang="ja-JP" b="1" i="1" dirty="0">
                        <a:latin typeface="Cambria Math"/>
                      </a:rPr>
                      <m:t>𝒗</m:t>
                    </m:r>
                    <m:r>
                      <a:rPr lang="en-US" altLang="ja-JP" i="1" dirty="0">
                        <a:latin typeface="Cambria Math"/>
                      </a:rPr>
                      <m:t>(</m:t>
                    </m:r>
                    <m:r>
                      <a:rPr lang="en-US" altLang="ja-JP" i="1" dirty="0">
                        <a:latin typeface="Cambria Math"/>
                      </a:rPr>
                      <m:t>𝑡</m:t>
                    </m:r>
                    <m:r>
                      <a:rPr lang="en-US" altLang="ja-JP" i="1" dirty="0">
                        <a:latin typeface="Cambria Math"/>
                      </a:rPr>
                      <m:t>)+</m:t>
                    </m:r>
                    <m:r>
                      <a:rPr lang="en-US" altLang="ja-JP" b="1" i="1" dirty="0">
                        <a:latin typeface="Cambria Math"/>
                      </a:rPr>
                      <m:t>𝒂</m:t>
                    </m:r>
                    <m:r>
                      <a:rPr lang="en-US" altLang="ja-JP" i="1" dirty="0">
                        <a:latin typeface="Cambria Math"/>
                      </a:rPr>
                      <m:t>(</m:t>
                    </m:r>
                    <m:r>
                      <a:rPr lang="en-US" altLang="ja-JP" i="1" dirty="0">
                        <a:latin typeface="Cambria Math"/>
                      </a:rPr>
                      <m:t>𝑡</m:t>
                    </m:r>
                    <m:r>
                      <a:rPr lang="en-US" altLang="ja-JP" i="1" dirty="0">
                        <a:latin typeface="Cambria Math"/>
                      </a:rPr>
                      <m:t>)∆</m:t>
                    </m:r>
                    <m:r>
                      <a:rPr lang="en-US" altLang="ja-JP" i="1" dirty="0">
                        <a:latin typeface="Cambria Math"/>
                      </a:rPr>
                      <m:t>𝑡</m:t>
                    </m:r>
                  </m:oMath>
                </a14:m>
                <a:r>
                  <a:rPr lang="en-US" altLang="ja-JP" dirty="0"/>
                  <a:t> </a:t>
                </a:r>
                <a:r>
                  <a:rPr lang="ja-JP" altLang="en-US" dirty="0"/>
                  <a:t>から </a:t>
                </a:r>
                <a14:m>
                  <m:oMath xmlns:m="http://schemas.openxmlformats.org/officeDocument/2006/math">
                    <m:r>
                      <a:rPr lang="en-US" altLang="ja-JP" b="1" i="1" dirty="0">
                        <a:latin typeface="Cambria Math"/>
                      </a:rPr>
                      <m:t>𝒗</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oMath>
                </a14:m>
                <a:r>
                  <a:rPr lang="en-US" altLang="ja-JP" sz="1200" dirty="0"/>
                  <a:t> </a:t>
                </a:r>
                <a:r>
                  <a:rPr lang="ja-JP" altLang="en-US" dirty="0"/>
                  <a:t>を求める．</a:t>
                </a:r>
                <a:endParaRPr kumimoji="1" lang="en-US" altLang="ja-JP" dirty="0"/>
              </a:p>
              <a:p>
                <a:pPr marL="835025" lvl="2" indent="0">
                  <a:buNone/>
                </a:pPr>
                <a:r>
                  <a:rPr lang="ja-JP" altLang="en-US" dirty="0"/>
                  <a:t> </a:t>
                </a:r>
                <a:r>
                  <a:rPr lang="en-US" altLang="ja-JP" dirty="0">
                    <a:solidFill>
                      <a:schemeClr val="accent2"/>
                    </a:solidFill>
                  </a:rPr>
                  <a:t>(</a:t>
                </a:r>
                <a:r>
                  <a:rPr lang="ja-JP" altLang="en-US" dirty="0">
                    <a:solidFill>
                      <a:schemeClr val="accent2"/>
                    </a:solidFill>
                  </a:rPr>
                  <a:t>ここでは微小時間 </a:t>
                </a:r>
                <a14:m>
                  <m:oMath xmlns:m="http://schemas.openxmlformats.org/officeDocument/2006/math">
                    <m:r>
                      <a:rPr lang="en-US" altLang="ja-JP" i="1" dirty="0">
                        <a:solidFill>
                          <a:schemeClr val="accent2"/>
                        </a:solidFill>
                        <a:latin typeface="Cambria Math"/>
                        <a:ea typeface="Cambria Math"/>
                      </a:rPr>
                      <m:t>∆</m:t>
                    </m:r>
                    <m:r>
                      <a:rPr lang="en-US" altLang="ja-JP" i="1" dirty="0" smtClean="0">
                        <a:solidFill>
                          <a:schemeClr val="accent2"/>
                        </a:solidFill>
                        <a:latin typeface="Cambria Math"/>
                      </a:rPr>
                      <m:t>𝑡</m:t>
                    </m:r>
                  </m:oMath>
                </a14:m>
                <a:r>
                  <a:rPr lang="en-US" altLang="ja-JP" dirty="0">
                    <a:solidFill>
                      <a:schemeClr val="accent2"/>
                    </a:solidFill>
                  </a:rPr>
                  <a:t> </a:t>
                </a:r>
                <a:r>
                  <a:rPr lang="ja-JP" altLang="en-US" dirty="0">
                    <a:solidFill>
                      <a:schemeClr val="accent2"/>
                    </a:solidFill>
                  </a:rPr>
                  <a:t>の間，</a:t>
                </a:r>
                <a14:m>
                  <m:oMath xmlns:m="http://schemas.openxmlformats.org/officeDocument/2006/math">
                    <m:r>
                      <a:rPr lang="en-US" altLang="ja-JP" b="1" i="1" dirty="0" smtClean="0">
                        <a:solidFill>
                          <a:schemeClr val="accent2"/>
                        </a:solidFill>
                        <a:latin typeface="Cambria Math"/>
                      </a:rPr>
                      <m:t>𝒂</m:t>
                    </m:r>
                    <m:r>
                      <a:rPr lang="en-US" altLang="ja-JP" i="1" dirty="0" smtClean="0">
                        <a:solidFill>
                          <a:schemeClr val="accent2"/>
                        </a:solidFill>
                        <a:latin typeface="Cambria Math"/>
                      </a:rPr>
                      <m:t>(</m:t>
                    </m:r>
                    <m:r>
                      <a:rPr lang="en-US" altLang="ja-JP" i="1" dirty="0" smtClean="0">
                        <a:solidFill>
                          <a:schemeClr val="accent2"/>
                        </a:solidFill>
                        <a:latin typeface="Cambria Math"/>
                      </a:rPr>
                      <m:t>𝑡</m:t>
                    </m:r>
                    <m:r>
                      <a:rPr lang="en-US" altLang="ja-JP" i="1" dirty="0" smtClean="0">
                        <a:solidFill>
                          <a:schemeClr val="accent2"/>
                        </a:solidFill>
                        <a:latin typeface="Cambria Math"/>
                      </a:rPr>
                      <m:t>)</m:t>
                    </m:r>
                  </m:oMath>
                </a14:m>
                <a:r>
                  <a:rPr lang="en-US" altLang="ja-JP" sz="800" dirty="0">
                    <a:solidFill>
                      <a:schemeClr val="accent2"/>
                    </a:solidFill>
                  </a:rPr>
                  <a:t> </a:t>
                </a:r>
                <a:r>
                  <a:rPr lang="ja-JP" altLang="en-US" dirty="0">
                    <a:solidFill>
                      <a:schemeClr val="accent2"/>
                    </a:solidFill>
                  </a:rPr>
                  <a:t>や </a:t>
                </a:r>
                <a14:m>
                  <m:oMath xmlns:m="http://schemas.openxmlformats.org/officeDocument/2006/math">
                    <m:r>
                      <a:rPr lang="en-US" altLang="ja-JP" b="1" i="1" dirty="0" smtClean="0">
                        <a:solidFill>
                          <a:schemeClr val="accent2"/>
                        </a:solidFill>
                        <a:latin typeface="Cambria Math"/>
                      </a:rPr>
                      <m:t>𝒗</m:t>
                    </m:r>
                    <m:r>
                      <a:rPr lang="en-US" altLang="ja-JP" i="1" dirty="0" smtClean="0">
                        <a:solidFill>
                          <a:schemeClr val="accent2"/>
                        </a:solidFill>
                        <a:latin typeface="Cambria Math"/>
                      </a:rPr>
                      <m:t>(</m:t>
                    </m:r>
                    <m:r>
                      <a:rPr lang="en-US" altLang="ja-JP" i="1" dirty="0" smtClean="0">
                        <a:solidFill>
                          <a:schemeClr val="accent2"/>
                        </a:solidFill>
                        <a:latin typeface="Cambria Math"/>
                      </a:rPr>
                      <m:t>𝑡</m:t>
                    </m:r>
                    <m:r>
                      <a:rPr lang="en-US" altLang="ja-JP" i="1" dirty="0" smtClean="0">
                        <a:solidFill>
                          <a:schemeClr val="accent2"/>
                        </a:solidFill>
                        <a:latin typeface="Cambria Math"/>
                      </a:rPr>
                      <m:t>)</m:t>
                    </m:r>
                  </m:oMath>
                </a14:m>
                <a:r>
                  <a:rPr lang="en-US" altLang="ja-JP" sz="800" dirty="0">
                    <a:solidFill>
                      <a:schemeClr val="accent2"/>
                    </a:solidFill>
                  </a:rPr>
                  <a:t> </a:t>
                </a:r>
                <a:r>
                  <a:rPr lang="ja-JP" altLang="en-US" dirty="0">
                    <a:solidFill>
                      <a:schemeClr val="accent2"/>
                    </a:solidFill>
                  </a:rPr>
                  <a:t>は一定とみなしている</a:t>
                </a:r>
                <a:r>
                  <a:rPr lang="en-US" altLang="ja-JP" dirty="0">
                    <a:solidFill>
                      <a:schemeClr val="accent2"/>
                    </a:solidFill>
                  </a:rPr>
                  <a:t>)</a:t>
                </a:r>
                <a:endParaRPr lang="en-US" altLang="ja-JP"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917" t="-927" r="-4725"/>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2</a:t>
            </a:fld>
            <a:endParaRPr lang="ja-JP" altLang="en-US"/>
          </a:p>
        </p:txBody>
      </p:sp>
      <p:sp>
        <p:nvSpPr>
          <p:cNvPr id="5" name="円/楕円 4"/>
          <p:cNvSpPr/>
          <p:nvPr/>
        </p:nvSpPr>
        <p:spPr>
          <a:xfrm>
            <a:off x="7164288" y="1925216"/>
            <a:ext cx="720080" cy="720080"/>
          </a:xfrm>
          <a:prstGeom prst="ellipse">
            <a:avLst/>
          </a:prstGeom>
          <a:gradFill flip="none" rotWithShape="1">
            <a:gsLst>
              <a:gs pos="0">
                <a:schemeClr val="bg1"/>
              </a:gs>
              <a:gs pos="63000">
                <a:srgbClr val="00B0F0"/>
              </a:gs>
              <a:gs pos="100000">
                <a:srgbClr val="0070C0"/>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p:nvPr/>
        </p:nvCxnSpPr>
        <p:spPr>
          <a:xfrm flipV="1">
            <a:off x="7524328" y="1349152"/>
            <a:ext cx="1296144" cy="93610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7524328" y="2285256"/>
            <a:ext cx="0" cy="999728"/>
          </a:xfrm>
          <a:prstGeom prst="straightConnector1">
            <a:avLst/>
          </a:prstGeom>
          <a:ln w="5715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テキスト ボックス 11"/>
              <p:cNvSpPr txBox="1"/>
              <p:nvPr/>
            </p:nvSpPr>
            <p:spPr>
              <a:xfrm>
                <a:off x="8172400" y="1118319"/>
                <a:ext cx="45397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1" i="1" smtClean="0">
                          <a:latin typeface="Cambria Math"/>
                        </a:rPr>
                        <m:t>𝒗</m:t>
                      </m:r>
                    </m:oMath>
                  </m:oMathPara>
                </a14:m>
                <a:endParaRPr kumimoji="1" lang="ja-JP" altLang="en-US" sz="2400" b="1"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8172400" y="1118319"/>
                <a:ext cx="453970" cy="461665"/>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p:cNvSpPr txBox="1"/>
              <p:nvPr/>
            </p:nvSpPr>
            <p:spPr>
              <a:xfrm>
                <a:off x="6084168" y="2153185"/>
                <a:ext cx="101983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solidFill>
                            <a:schemeClr val="accent2"/>
                          </a:solidFill>
                          <a:latin typeface="Cambria Math"/>
                        </a:rPr>
                        <m:t>−</m:t>
                      </m:r>
                      <m:r>
                        <a:rPr kumimoji="1" lang="en-US" altLang="ja-JP" sz="2400" b="0" i="1" smtClean="0">
                          <a:solidFill>
                            <a:schemeClr val="accent2"/>
                          </a:solidFill>
                          <a:latin typeface="Cambria Math"/>
                        </a:rPr>
                        <m:t>𝑘𝑣</m:t>
                      </m:r>
                      <m:r>
                        <a:rPr kumimoji="1" lang="en-US" altLang="ja-JP" sz="2400" b="1" i="1" smtClean="0">
                          <a:solidFill>
                            <a:schemeClr val="accent2"/>
                          </a:solidFill>
                          <a:latin typeface="Cambria Math"/>
                        </a:rPr>
                        <m:t>𝒗</m:t>
                      </m:r>
                    </m:oMath>
                  </m:oMathPara>
                </a14:m>
                <a:endParaRPr kumimoji="1" lang="ja-JP" altLang="en-US" sz="2400" b="1" dirty="0">
                  <a:solidFill>
                    <a:schemeClr val="accent2"/>
                  </a:solidFill>
                </a:endParaRPr>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6084168" y="2153185"/>
                <a:ext cx="1019831" cy="461665"/>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p:cNvSpPr txBox="1"/>
              <p:nvPr/>
            </p:nvSpPr>
            <p:spPr>
              <a:xfrm>
                <a:off x="7549382" y="2645296"/>
                <a:ext cx="73609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solidFill>
                            <a:schemeClr val="tx1">
                              <a:lumMod val="65000"/>
                              <a:lumOff val="35000"/>
                            </a:schemeClr>
                          </a:solidFill>
                          <a:latin typeface="Cambria Math"/>
                        </a:rPr>
                        <m:t>𝑚</m:t>
                      </m:r>
                      <m:r>
                        <a:rPr kumimoji="1" lang="en-US" altLang="ja-JP" sz="2400" b="1" i="1" smtClean="0">
                          <a:solidFill>
                            <a:schemeClr val="tx1">
                              <a:lumMod val="65000"/>
                              <a:lumOff val="35000"/>
                            </a:schemeClr>
                          </a:solidFill>
                          <a:latin typeface="Cambria Math"/>
                        </a:rPr>
                        <m:t>𝒈</m:t>
                      </m:r>
                    </m:oMath>
                  </m:oMathPara>
                </a14:m>
                <a:endParaRPr kumimoji="1" lang="ja-JP" altLang="en-US" sz="2400" b="1" dirty="0">
                  <a:solidFill>
                    <a:schemeClr val="tx1">
                      <a:lumMod val="65000"/>
                      <a:lumOff val="35000"/>
                    </a:schemeClr>
                  </a:solidFill>
                </a:endParaRPr>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7549382" y="2645296"/>
                <a:ext cx="736099" cy="461665"/>
              </a:xfrm>
              <a:prstGeom prst="rect">
                <a:avLst/>
              </a:prstGeom>
              <a:blipFill rotWithShape="1">
                <a:blip r:embed="rId5"/>
                <a:stretch>
                  <a:fillRect b="-1315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6873591" y="1642041"/>
                <a:ext cx="45397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1" i="1" smtClean="0">
                          <a:latin typeface="Cambria Math"/>
                        </a:rPr>
                        <m:t>𝒙</m:t>
                      </m:r>
                    </m:oMath>
                  </m:oMathPara>
                </a14:m>
                <a:endParaRPr kumimoji="1" lang="ja-JP" altLang="en-US" sz="2400" b="1"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6873591" y="1642041"/>
                <a:ext cx="453970" cy="461665"/>
              </a:xfrm>
              <a:prstGeom prst="rect">
                <a:avLst/>
              </a:prstGeom>
              <a:blipFill rotWithShape="1">
                <a:blip r:embed="rId6"/>
                <a:stretch>
                  <a:fillRect/>
                </a:stretch>
              </a:blipFill>
            </p:spPr>
            <p:txBody>
              <a:bodyPr/>
              <a:lstStyle/>
              <a:p>
                <a:r>
                  <a:rPr lang="ja-JP" altLang="en-US">
                    <a:noFill/>
                  </a:rPr>
                  <a:t> </a:t>
                </a:r>
              </a:p>
            </p:txBody>
          </p:sp>
        </mc:Fallback>
      </mc:AlternateContent>
      <p:cxnSp>
        <p:nvCxnSpPr>
          <p:cNvPr id="8" name="直線矢印コネクタ 7"/>
          <p:cNvCxnSpPr/>
          <p:nvPr/>
        </p:nvCxnSpPr>
        <p:spPr>
          <a:xfrm flipV="1">
            <a:off x="6876256" y="2285256"/>
            <a:ext cx="648072" cy="468052"/>
          </a:xfrm>
          <a:prstGeom prst="straightConnector1">
            <a:avLst/>
          </a:prstGeom>
          <a:ln w="57150">
            <a:solidFill>
              <a:schemeClr val="accent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01348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22" presetClass="entr" presetSubtype="2"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right)">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a:t>シミュレーションのパラメータ</a:t>
                </a:r>
                <a:endParaRPr lang="en-US" altLang="ja-JP" dirty="0"/>
              </a:p>
              <a:p>
                <a:pPr lvl="1"/>
                <a:r>
                  <a:rPr lang="ja-JP" altLang="en-US" dirty="0"/>
                  <a:t>初期時刻：</a:t>
                </a:r>
                <a14:m>
                  <m:oMath xmlns:m="http://schemas.openxmlformats.org/officeDocument/2006/math">
                    <m:sSub>
                      <m:sSubPr>
                        <m:ctrlPr>
                          <a:rPr lang="en-US" altLang="ja-JP" i="1">
                            <a:latin typeface="Cambria Math" panose="02040503050406030204" pitchFamily="18" charset="0"/>
                          </a:rPr>
                        </m:ctrlPr>
                      </m:sSubPr>
                      <m:e>
                        <m:r>
                          <a:rPr lang="en-US" altLang="ja-JP" i="1">
                            <a:latin typeface="Cambria Math"/>
                          </a:rPr>
                          <m:t>𝑡</m:t>
                        </m:r>
                      </m:e>
                      <m:sub>
                        <m:r>
                          <a:rPr lang="en-US" altLang="ja-JP" i="1">
                            <a:latin typeface="Cambria Math"/>
                          </a:rPr>
                          <m:t>0</m:t>
                        </m:r>
                      </m:sub>
                    </m:sSub>
                    <m:r>
                      <a:rPr lang="en-US" altLang="ja-JP" i="1">
                        <a:latin typeface="Cambria Math"/>
                      </a:rPr>
                      <m:t>=0.0</m:t>
                    </m:r>
                  </m:oMath>
                </a14:m>
                <a:r>
                  <a:rPr lang="en-US" altLang="ja-JP" dirty="0"/>
                  <a:t> </a:t>
                </a:r>
                <a:r>
                  <a:rPr lang="en-US" altLang="ja-JP" dirty="0">
                    <a:latin typeface="Cambria Math" panose="02040503050406030204" pitchFamily="18" charset="0"/>
                    <a:ea typeface="Cambria Math" panose="02040503050406030204" pitchFamily="18" charset="0"/>
                  </a:rPr>
                  <a:t>[s]</a:t>
                </a:r>
              </a:p>
              <a:p>
                <a:pPr lvl="1"/>
                <a:r>
                  <a:rPr lang="ja-JP" altLang="en-US" dirty="0"/>
                  <a:t>サンプリング時間：</a:t>
                </a:r>
                <a14:m>
                  <m:oMath xmlns:m="http://schemas.openxmlformats.org/officeDocument/2006/math">
                    <m:r>
                      <a:rPr lang="ja-JP" altLang="en-US" i="1">
                        <a:latin typeface="Cambria Math"/>
                      </a:rPr>
                      <m:t>∆</m:t>
                    </m:r>
                    <m:r>
                      <a:rPr lang="en-US" altLang="ja-JP" i="1">
                        <a:latin typeface="Cambria Math"/>
                      </a:rPr>
                      <m:t>𝑡</m:t>
                    </m:r>
                    <m:r>
                      <a:rPr lang="en-US" altLang="ja-JP" i="1">
                        <a:latin typeface="Cambria Math"/>
                      </a:rPr>
                      <m:t>=0.001</m:t>
                    </m:r>
                  </m:oMath>
                </a14:m>
                <a:r>
                  <a:rPr lang="en-US" altLang="ja-JP" dirty="0"/>
                  <a:t> </a:t>
                </a:r>
                <a:r>
                  <a:rPr lang="en-US" altLang="ja-JP" dirty="0">
                    <a:latin typeface="Cambria Math" panose="02040503050406030204" pitchFamily="18" charset="0"/>
                    <a:ea typeface="Cambria Math" panose="02040503050406030204" pitchFamily="18" charset="0"/>
                  </a:rPr>
                  <a:t>[s]</a:t>
                </a:r>
              </a:p>
              <a:p>
                <a:pPr lvl="1"/>
                <a:r>
                  <a:rPr lang="ja-JP" altLang="en-US" dirty="0"/>
                  <a:t>初期位置：</a:t>
                </a:r>
                <a14:m>
                  <m:oMath xmlns:m="http://schemas.openxmlformats.org/officeDocument/2006/math">
                    <m:sSub>
                      <m:sSubPr>
                        <m:ctrlPr>
                          <a:rPr lang="en-US" altLang="ja-JP" i="1">
                            <a:latin typeface="Cambria Math" panose="02040503050406030204" pitchFamily="18" charset="0"/>
                          </a:rPr>
                        </m:ctrlPr>
                      </m:sSubPr>
                      <m:e>
                        <m:r>
                          <a:rPr lang="en-US" altLang="ja-JP" b="1" i="1">
                            <a:latin typeface="Cambria Math"/>
                          </a:rPr>
                          <m:t>𝒙</m:t>
                        </m:r>
                      </m:e>
                      <m:sub>
                        <m:r>
                          <a:rPr lang="en-US" altLang="ja-JP" i="1">
                            <a:latin typeface="Cambria Math"/>
                          </a:rPr>
                          <m:t>0</m:t>
                        </m:r>
                      </m:sub>
                    </m:sSub>
                    <m:r>
                      <a:rPr lang="en-US" altLang="ja-JP" i="1">
                        <a:latin typeface="Cambria Math"/>
                      </a:rPr>
                      <m:t>=</m:t>
                    </m:r>
                    <m:sSup>
                      <m:sSupPr>
                        <m:ctrlPr>
                          <a:rPr lang="en-US" altLang="ja-JP" i="1">
                            <a:latin typeface="Cambria Math" panose="02040503050406030204" pitchFamily="18" charset="0"/>
                          </a:rPr>
                        </m:ctrlPr>
                      </m:sSupPr>
                      <m:e>
                        <m:r>
                          <a:rPr lang="en-US" altLang="ja-JP" i="1">
                            <a:latin typeface="Cambria Math"/>
                          </a:rPr>
                          <m:t>(0.0, 0.0)</m:t>
                        </m:r>
                      </m:e>
                      <m:sup>
                        <m:r>
                          <m:rPr>
                            <m:sty m:val="p"/>
                          </m:rPr>
                          <a:rPr lang="en-US" altLang="ja-JP">
                            <a:latin typeface="Cambria Math"/>
                          </a:rPr>
                          <m:t>T</m:t>
                        </m:r>
                      </m:sup>
                    </m:sSup>
                  </m:oMath>
                </a14:m>
                <a:r>
                  <a:rPr lang="en-US" altLang="ja-JP" dirty="0"/>
                  <a:t> </a:t>
                </a:r>
                <a:r>
                  <a:rPr lang="en-US" altLang="ja-JP" dirty="0">
                    <a:latin typeface="Cambria Math" panose="02040503050406030204" pitchFamily="18" charset="0"/>
                    <a:ea typeface="Cambria Math" panose="02040503050406030204" pitchFamily="18" charset="0"/>
                  </a:rPr>
                  <a:t>[m]</a:t>
                </a:r>
              </a:p>
              <a:p>
                <a:pPr lvl="1"/>
                <a:r>
                  <a:rPr kumimoji="1" lang="ja-JP" altLang="en-US" dirty="0"/>
                  <a:t>初速の大きさ：</a:t>
                </a:r>
                <a14:m>
                  <m:oMath xmlns:m="http://schemas.openxmlformats.org/officeDocument/2006/math">
                    <m:sSub>
                      <m:sSubPr>
                        <m:ctrlPr>
                          <a:rPr kumimoji="1" lang="en-US" altLang="ja-JP" i="1" dirty="0" smtClean="0">
                            <a:latin typeface="Cambria Math" panose="02040503050406030204" pitchFamily="18" charset="0"/>
                          </a:rPr>
                        </m:ctrlPr>
                      </m:sSubPr>
                      <m:e>
                        <m:r>
                          <a:rPr kumimoji="1" lang="en-US" altLang="ja-JP" b="0" i="1" dirty="0" smtClean="0">
                            <a:latin typeface="Cambria Math"/>
                          </a:rPr>
                          <m:t>𝑣</m:t>
                        </m:r>
                      </m:e>
                      <m:sub>
                        <m:r>
                          <a:rPr kumimoji="1" lang="en-US" altLang="ja-JP" b="0" i="1" dirty="0" smtClean="0">
                            <a:latin typeface="Cambria Math"/>
                          </a:rPr>
                          <m:t>0</m:t>
                        </m:r>
                      </m:sub>
                    </m:sSub>
                    <m:r>
                      <a:rPr kumimoji="1" lang="en-US" altLang="ja-JP" b="0" i="1" dirty="0" smtClean="0">
                        <a:latin typeface="Cambria Math"/>
                      </a:rPr>
                      <m:t>=</m:t>
                    </m:r>
                    <m:r>
                      <a:rPr kumimoji="1" lang="en-US" altLang="ja-JP" i="1" dirty="0" smtClean="0">
                        <a:latin typeface="Cambria Math"/>
                      </a:rPr>
                      <m:t>20.0</m:t>
                    </m:r>
                  </m:oMath>
                </a14:m>
                <a:r>
                  <a:rPr kumimoji="1" lang="en-US" altLang="ja-JP" dirty="0"/>
                  <a:t> </a:t>
                </a:r>
                <a:r>
                  <a:rPr kumimoji="1" lang="en-US" altLang="ja-JP" dirty="0">
                    <a:latin typeface="Cambria Math" panose="02040503050406030204" pitchFamily="18" charset="0"/>
                    <a:ea typeface="Cambria Math" panose="02040503050406030204" pitchFamily="18" charset="0"/>
                  </a:rPr>
                  <a:t>[m/s]</a:t>
                </a:r>
              </a:p>
              <a:p>
                <a:pPr lvl="1"/>
                <a:r>
                  <a:rPr lang="ja-JP" altLang="en-US" dirty="0"/>
                  <a:t>打上角度：</a:t>
                </a:r>
                <a14:m>
                  <m:oMath xmlns:m="http://schemas.openxmlformats.org/officeDocument/2006/math">
                    <m:r>
                      <a:rPr lang="el-GR" altLang="ja-JP" i="1" dirty="0" smtClean="0">
                        <a:latin typeface="Cambria Math"/>
                        <a:ea typeface="Cambria Math"/>
                      </a:rPr>
                      <m:t>𝜃</m:t>
                    </m:r>
                    <m:r>
                      <a:rPr lang="en-US" altLang="ja-JP" b="0" i="1" dirty="0" smtClean="0">
                        <a:latin typeface="Cambria Math"/>
                        <a:ea typeface="Cambria Math"/>
                      </a:rPr>
                      <m:t>=</m:t>
                    </m:r>
                    <m:r>
                      <a:rPr lang="en-US" altLang="ja-JP" i="1" dirty="0" smtClean="0">
                        <a:latin typeface="Cambria Math"/>
                      </a:rPr>
                      <m:t>(</m:t>
                    </m:r>
                    <m:r>
                      <a:rPr lang="ja-JP" altLang="en-US" i="1" dirty="0" smtClean="0">
                        <a:latin typeface="Cambria Math"/>
                      </a:rPr>
                      <m:t>学籍番号下</m:t>
                    </m:r>
                    <m:r>
                      <a:rPr lang="en-US" altLang="ja-JP" i="1" dirty="0" smtClean="0">
                        <a:latin typeface="Cambria Math"/>
                      </a:rPr>
                      <m:t>2</m:t>
                    </m:r>
                    <m:r>
                      <a:rPr lang="ja-JP" altLang="en-US" i="1" dirty="0" smtClean="0">
                        <a:latin typeface="Cambria Math"/>
                      </a:rPr>
                      <m:t>桁</m:t>
                    </m:r>
                    <m:r>
                      <a:rPr lang="en-US" altLang="ja-JP" b="0" i="1" dirty="0" smtClean="0">
                        <a:latin typeface="Cambria Math"/>
                      </a:rPr>
                      <m:t>/2+30</m:t>
                    </m:r>
                    <m:r>
                      <a:rPr lang="en-US" altLang="ja-JP" i="1" dirty="0">
                        <a:latin typeface="Cambria Math"/>
                      </a:rPr>
                      <m:t>)</m:t>
                    </m:r>
                    <m:r>
                      <a:rPr lang="en-US" altLang="ja-JP" i="1" dirty="0" smtClean="0">
                        <a:latin typeface="Cambria Math"/>
                        <a:ea typeface="Cambria Math"/>
                      </a:rPr>
                      <m:t>∙</m:t>
                    </m:r>
                    <m:r>
                      <a:rPr lang="ja-JP" altLang="en-US" i="1" dirty="0" smtClean="0">
                        <a:latin typeface="Cambria Math"/>
                        <a:ea typeface="Cambria Math"/>
                      </a:rPr>
                      <m:t>𝜋</m:t>
                    </m:r>
                    <m:r>
                      <a:rPr lang="en-US" altLang="ja-JP" b="0" i="1" dirty="0" smtClean="0">
                        <a:latin typeface="Cambria Math"/>
                        <a:ea typeface="Cambria Math"/>
                      </a:rPr>
                      <m:t>/180.0</m:t>
                    </m:r>
                  </m:oMath>
                </a14:m>
                <a:r>
                  <a:rPr kumimoji="1" lang="ja-JP" altLang="en-US" dirty="0"/>
                  <a:t> </a:t>
                </a:r>
                <a:r>
                  <a:rPr kumimoji="1" lang="en-US" altLang="ja-JP" dirty="0">
                    <a:latin typeface="Cambria Math" panose="02040503050406030204" pitchFamily="18" charset="0"/>
                    <a:ea typeface="Cambria Math" panose="02040503050406030204" pitchFamily="18" charset="0"/>
                  </a:rPr>
                  <a:t>[rad]</a:t>
                </a:r>
              </a:p>
              <a:p>
                <a:pPr lvl="1"/>
                <a:r>
                  <a:rPr lang="ja-JP" altLang="en-US" dirty="0"/>
                  <a:t>物体の質量：</a:t>
                </a:r>
                <a14:m>
                  <m:oMath xmlns:m="http://schemas.openxmlformats.org/officeDocument/2006/math">
                    <m:r>
                      <a:rPr lang="en-US" altLang="ja-JP" i="1">
                        <a:latin typeface="Cambria Math"/>
                      </a:rPr>
                      <m:t>𝑚</m:t>
                    </m:r>
                    <m:r>
                      <a:rPr lang="en-US" altLang="ja-JP" i="1">
                        <a:latin typeface="Cambria Math"/>
                      </a:rPr>
                      <m:t>=0.1</m:t>
                    </m:r>
                  </m:oMath>
                </a14:m>
                <a:r>
                  <a:rPr lang="en-US" altLang="ja-JP" dirty="0"/>
                  <a:t> </a:t>
                </a:r>
                <a:r>
                  <a:rPr lang="en-US" altLang="ja-JP" dirty="0">
                    <a:latin typeface="Cambria Math" panose="02040503050406030204" pitchFamily="18" charset="0"/>
                    <a:ea typeface="Cambria Math" panose="02040503050406030204" pitchFamily="18" charset="0"/>
                  </a:rPr>
                  <a:t>[kg]</a:t>
                </a:r>
              </a:p>
              <a:p>
                <a:pPr lvl="1"/>
                <a:r>
                  <a:rPr lang="ja-JP" altLang="en-US" dirty="0"/>
                  <a:t>慣性抵抗係数：</a:t>
                </a:r>
                <a14:m>
                  <m:oMath xmlns:m="http://schemas.openxmlformats.org/officeDocument/2006/math">
                    <m:r>
                      <a:rPr lang="en-US" altLang="ja-JP" b="0" i="1" smtClean="0">
                        <a:latin typeface="Cambria Math"/>
                      </a:rPr>
                      <m:t>𝑘</m:t>
                    </m:r>
                    <m:r>
                      <a:rPr lang="en-US" altLang="ja-JP" b="0" i="1" smtClean="0">
                        <a:latin typeface="Cambria Math"/>
                      </a:rPr>
                      <m:t>=0.01</m:t>
                    </m:r>
                  </m:oMath>
                </a14:m>
                <a:r>
                  <a:rPr kumimoji="1" lang="en-US" altLang="ja-JP" dirty="0"/>
                  <a:t> </a:t>
                </a:r>
                <a:r>
                  <a:rPr lang="en-US" altLang="ja-JP" dirty="0">
                    <a:latin typeface="Cambria Math" panose="02040503050406030204" pitchFamily="18" charset="0"/>
                    <a:ea typeface="Cambria Math" panose="02040503050406030204" pitchFamily="18" charset="0"/>
                  </a:rPr>
                  <a:t>[kg/m]</a:t>
                </a:r>
                <a:r>
                  <a:rPr lang="ja-JP" altLang="en-US" dirty="0"/>
                  <a:t> </a:t>
                </a:r>
                <a:r>
                  <a:rPr lang="en-US" altLang="ja-JP" sz="1800" dirty="0"/>
                  <a:t>(</a:t>
                </a:r>
                <a:r>
                  <a:rPr lang="en-US" altLang="ja-JP" sz="1800" dirty="0">
                    <a:sym typeface="Wingdings" panose="05000000000000000000" pitchFamily="2" charset="2"/>
                  </a:rPr>
                  <a:t></a:t>
                </a:r>
                <a:r>
                  <a:rPr lang="en-US" altLang="ja-JP" sz="1000" dirty="0">
                    <a:sym typeface="Wingdings" panose="05000000000000000000" pitchFamily="2" charset="2"/>
                  </a:rPr>
                  <a:t> </a:t>
                </a:r>
                <a:r>
                  <a:rPr lang="ja-JP" altLang="en-US" sz="1800" dirty="0">
                    <a:sym typeface="Wingdings" panose="05000000000000000000" pitchFamily="2" charset="2"/>
                  </a:rPr>
                  <a:t>過大だがこの方が面白い</a:t>
                </a:r>
                <a:r>
                  <a:rPr lang="en-US" altLang="ja-JP" sz="1800" dirty="0">
                    <a:sym typeface="Wingdings" panose="05000000000000000000" pitchFamily="2" charset="2"/>
                  </a:rPr>
                  <a:t>)</a:t>
                </a:r>
                <a:endParaRPr lang="en-US" altLang="ja-JP" dirty="0">
                  <a:latin typeface="Cambria Math" panose="02040503050406030204" pitchFamily="18" charset="0"/>
                  <a:ea typeface="Cambria Math" panose="02040503050406030204" pitchFamily="18" charset="0"/>
                </a:endParaRPr>
              </a:p>
              <a:p>
                <a:r>
                  <a:rPr lang="ja-JP" altLang="en-US" dirty="0"/>
                  <a:t>配布したベース・コードはウェブサイト上にアップロードする</a:t>
                </a:r>
                <a:r>
                  <a:rPr lang="en-US" altLang="ja-JP" dirty="0"/>
                  <a:t>. </a:t>
                </a:r>
                <a:r>
                  <a:rPr lang="ja-JP" altLang="en-US" dirty="0"/>
                  <a:t>これに適宜コードを追加して実行すると </a:t>
                </a:r>
                <a:r>
                  <a:rPr lang="en-US" altLang="ja-JP" b="1" dirty="0">
                    <a:latin typeface="Courier New" panose="02070309020205020404" pitchFamily="49" charset="0"/>
                    <a:cs typeface="Courier New" panose="02070309020205020404" pitchFamily="49" charset="0"/>
                  </a:rPr>
                  <a:t>out.csv</a:t>
                </a:r>
                <a:r>
                  <a:rPr lang="en-US" altLang="ja-JP" dirty="0"/>
                  <a:t> </a:t>
                </a:r>
                <a:r>
                  <a:rPr lang="ja-JP" altLang="en-US" dirty="0"/>
                  <a:t>というファイルが出力されるので，これを </a:t>
                </a:r>
                <a:r>
                  <a:rPr lang="en-US" altLang="ja-JP" dirty="0"/>
                  <a:t>Excel</a:t>
                </a:r>
                <a:r>
                  <a:rPr lang="en-US" altLang="ja-JP" sz="1200" dirty="0"/>
                  <a:t> </a:t>
                </a:r>
                <a:r>
                  <a:rPr lang="ja-JP" altLang="en-US" dirty="0"/>
                  <a:t>で開いて「散布図」を作成，これをレポートにコピペすればよい．</a:t>
                </a:r>
                <a:endParaRPr kumimoji="1" lang="en-US" altLang="ja-JP" dirty="0"/>
              </a:p>
              <a:p>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917" t="-1159" r="-423"/>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3</a:t>
            </a:fld>
            <a:endParaRPr lang="ja-JP" altLang="en-US"/>
          </a:p>
        </p:txBody>
      </p:sp>
    </p:spTree>
    <p:extLst>
      <p:ext uri="{BB962C8B-B14F-4D97-AF65-F5344CB8AC3E}">
        <p14:creationId xmlns:p14="http://schemas.microsoft.com/office/powerpoint/2010/main" val="6881866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250825" y="1125116"/>
                <a:ext cx="8642350" cy="5256212"/>
              </a:xfrm>
            </p:spPr>
            <p:txBody>
              <a:bodyPr/>
              <a:lstStyle/>
              <a:p>
                <a:pPr>
                  <a:spcBef>
                    <a:spcPts val="400"/>
                  </a:spcBef>
                </a:pPr>
                <a:r>
                  <a:rPr kumimoji="1" lang="ja-JP" altLang="en-US" dirty="0"/>
                  <a:t>ベクトル表現のデータ構造：</a:t>
                </a:r>
                <a:r>
                  <a:rPr kumimoji="1" lang="en-US" altLang="ja-JP" dirty="0"/>
                  <a:t>1</a:t>
                </a:r>
                <a:r>
                  <a:rPr kumimoji="1" lang="ja-JP" altLang="en-US" dirty="0"/>
                  <a:t>次元配列 </a:t>
                </a:r>
                <a:r>
                  <a:rPr kumimoji="1" lang="en-US" altLang="ja-JP" dirty="0"/>
                  <a:t>(</a:t>
                </a:r>
                <a:r>
                  <a:rPr kumimoji="1" lang="ja-JP" altLang="en-US" dirty="0"/>
                  <a:t>要素数 </a:t>
                </a:r>
                <a:r>
                  <a:rPr kumimoji="1" lang="en-US" altLang="ja-JP" dirty="0"/>
                  <a:t>2)</a:t>
                </a:r>
              </a:p>
              <a:p>
                <a:pPr lvl="1">
                  <a:spcBef>
                    <a:spcPts val="400"/>
                  </a:spcBef>
                </a:pPr>
                <a:r>
                  <a:rPr lang="ja-JP" altLang="en-US" dirty="0"/>
                  <a:t>位置：</a:t>
                </a:r>
                <a14:m>
                  <m:oMath xmlns:m="http://schemas.openxmlformats.org/officeDocument/2006/math">
                    <m:r>
                      <a:rPr lang="en-US" altLang="ja-JP" b="1" i="1" smtClean="0">
                        <a:latin typeface="Cambria Math"/>
                      </a:rPr>
                      <m:t>𝒙</m:t>
                    </m:r>
                    <m:r>
                      <a:rPr lang="en-US" altLang="ja-JP" b="0" i="1" smtClean="0">
                        <a:latin typeface="Cambria Math"/>
                      </a:rPr>
                      <m:t>=</m:t>
                    </m:r>
                    <m:sSup>
                      <m:sSupPr>
                        <m:ctrlPr>
                          <a:rPr lang="en-US" altLang="ja-JP" i="1" smtClean="0">
                            <a:latin typeface="Cambria Math" panose="02040503050406030204" pitchFamily="18" charset="0"/>
                          </a:rPr>
                        </m:ctrlPr>
                      </m:sSupPr>
                      <m:e>
                        <m:r>
                          <a:rPr lang="en-US" altLang="ja-JP" b="0" i="1" smtClean="0">
                            <a:latin typeface="Cambria Math"/>
                          </a:rPr>
                          <m:t>(</m:t>
                        </m:r>
                        <m:r>
                          <a:rPr lang="en-US" altLang="ja-JP" b="0" i="1" smtClean="0">
                            <a:latin typeface="Cambria Math"/>
                          </a:rPr>
                          <m:t>𝑥</m:t>
                        </m:r>
                        <m:r>
                          <a:rPr lang="en-US" altLang="ja-JP" b="0" i="1" smtClean="0">
                            <a:latin typeface="Cambria Math"/>
                          </a:rPr>
                          <m:t>, </m:t>
                        </m:r>
                        <m:r>
                          <a:rPr lang="en-US" altLang="ja-JP" b="0" i="1" smtClean="0">
                            <a:latin typeface="Cambria Math"/>
                          </a:rPr>
                          <m:t>𝑦</m:t>
                        </m:r>
                        <m:r>
                          <a:rPr lang="en-US" altLang="ja-JP" b="0" i="1" smtClean="0">
                            <a:latin typeface="Cambria Math"/>
                          </a:rPr>
                          <m:t>)</m:t>
                        </m:r>
                      </m:e>
                      <m:sup>
                        <m:r>
                          <m:rPr>
                            <m:sty m:val="p"/>
                          </m:rPr>
                          <a:rPr lang="en-US" altLang="ja-JP" b="0" i="0" smtClean="0">
                            <a:latin typeface="Cambria Math"/>
                          </a:rPr>
                          <m:t>T</m:t>
                        </m:r>
                      </m:sup>
                    </m:sSup>
                  </m:oMath>
                </a14:m>
                <a:r>
                  <a:rPr lang="en-US" altLang="ja-JP" dirty="0"/>
                  <a:t>   </a:t>
                </a:r>
                <a:r>
                  <a:rPr lang="en-US" altLang="ja-JP" dirty="0">
                    <a:sym typeface="Wingdings" panose="05000000000000000000" pitchFamily="2" charset="2"/>
                  </a:rPr>
                  <a:t> </a:t>
                </a:r>
                <a:r>
                  <a:rPr lang="en-US" altLang="ja-JP" b="1" dirty="0">
                    <a:latin typeface="Courier New" panose="02070309020205020404" pitchFamily="49" charset="0"/>
                    <a:cs typeface="Courier New" panose="02070309020205020404" pitchFamily="49" charset="0"/>
                  </a:rPr>
                  <a:t>x[0],</a:t>
                </a:r>
                <a:r>
                  <a:rPr lang="en-US" altLang="ja-JP" sz="1200" b="1" dirty="0">
                    <a:latin typeface="Courier New" panose="02070309020205020404" pitchFamily="49" charset="0"/>
                    <a:cs typeface="Courier New" panose="02070309020205020404" pitchFamily="49" charset="0"/>
                  </a:rPr>
                  <a:t> </a:t>
                </a:r>
                <a:r>
                  <a:rPr lang="en-US" altLang="ja-JP" b="1" dirty="0">
                    <a:latin typeface="Courier New" panose="02070309020205020404" pitchFamily="49" charset="0"/>
                    <a:cs typeface="Courier New" panose="02070309020205020404" pitchFamily="49" charset="0"/>
                  </a:rPr>
                  <a:t>x[1]</a:t>
                </a:r>
              </a:p>
              <a:p>
                <a:pPr lvl="1">
                  <a:spcBef>
                    <a:spcPts val="400"/>
                  </a:spcBef>
                </a:pPr>
                <a:r>
                  <a:rPr lang="ja-JP" altLang="en-US" dirty="0"/>
                  <a:t>速度：</a:t>
                </a:r>
                <a14:m>
                  <m:oMath xmlns:m="http://schemas.openxmlformats.org/officeDocument/2006/math">
                    <m:r>
                      <a:rPr lang="en-US" altLang="ja-JP" b="1" i="1" smtClean="0">
                        <a:latin typeface="Cambria Math"/>
                      </a:rPr>
                      <m:t>𝒗</m:t>
                    </m:r>
                    <m:r>
                      <a:rPr lang="en-US" altLang="ja-JP" b="0" i="0" smtClean="0">
                        <a:latin typeface="Cambria Math"/>
                      </a:rPr>
                      <m:t>=</m:t>
                    </m:r>
                    <m:sSup>
                      <m:sSupPr>
                        <m:ctrlPr>
                          <a:rPr lang="en-US" altLang="ja-JP" i="1" smtClean="0">
                            <a:latin typeface="Cambria Math" panose="02040503050406030204" pitchFamily="18" charset="0"/>
                          </a:rPr>
                        </m:ctrlPr>
                      </m:sSupPr>
                      <m:e>
                        <m:r>
                          <a:rPr lang="en-US" altLang="ja-JP" i="1">
                            <a:latin typeface="Cambria Math"/>
                          </a:rPr>
                          <m:t>(</m:t>
                        </m:r>
                        <m:sSub>
                          <m:sSubPr>
                            <m:ctrlPr>
                              <a:rPr lang="en-US" altLang="ja-JP" i="1">
                                <a:latin typeface="Cambria Math" panose="02040503050406030204" pitchFamily="18" charset="0"/>
                              </a:rPr>
                            </m:ctrlPr>
                          </m:sSubPr>
                          <m:e>
                            <m:r>
                              <a:rPr lang="en-US" altLang="ja-JP" i="1">
                                <a:latin typeface="Cambria Math"/>
                              </a:rPr>
                              <m:t>𝑣</m:t>
                            </m:r>
                          </m:e>
                          <m:sub>
                            <m:r>
                              <a:rPr lang="en-US" altLang="ja-JP" i="1">
                                <a:latin typeface="Cambria Math"/>
                              </a:rPr>
                              <m:t>𝑥</m:t>
                            </m:r>
                          </m:sub>
                        </m:sSub>
                        <m:r>
                          <a:rPr lang="en-US" altLang="ja-JP" i="1">
                            <a:latin typeface="Cambria Math"/>
                          </a:rPr>
                          <m:t>,</m:t>
                        </m:r>
                        <m:sSub>
                          <m:sSubPr>
                            <m:ctrlPr>
                              <a:rPr lang="en-US" altLang="ja-JP" i="1">
                                <a:latin typeface="Cambria Math" panose="02040503050406030204" pitchFamily="18" charset="0"/>
                              </a:rPr>
                            </m:ctrlPr>
                          </m:sSubPr>
                          <m:e>
                            <m:r>
                              <a:rPr lang="en-US" altLang="ja-JP" i="1">
                                <a:latin typeface="Cambria Math"/>
                              </a:rPr>
                              <m:t>𝑣</m:t>
                            </m:r>
                          </m:e>
                          <m:sub>
                            <m:r>
                              <a:rPr lang="en-US" altLang="ja-JP" i="1">
                                <a:latin typeface="Cambria Math"/>
                              </a:rPr>
                              <m:t>𝑦</m:t>
                            </m:r>
                          </m:sub>
                        </m:sSub>
                        <m:r>
                          <a:rPr lang="en-US" altLang="ja-JP" i="1">
                            <a:latin typeface="Cambria Math"/>
                          </a:rPr>
                          <m:t>)</m:t>
                        </m:r>
                      </m:e>
                      <m:sup>
                        <m:r>
                          <m:rPr>
                            <m:sty m:val="p"/>
                          </m:rPr>
                          <a:rPr lang="en-US" altLang="ja-JP" b="0" i="0" smtClean="0">
                            <a:latin typeface="Cambria Math"/>
                          </a:rPr>
                          <m:t>T</m:t>
                        </m:r>
                      </m:sup>
                    </m:sSup>
                  </m:oMath>
                </a14:m>
                <a:r>
                  <a:rPr lang="en-US" altLang="ja-JP" dirty="0"/>
                  <a:t> </a:t>
                </a:r>
                <a:r>
                  <a:rPr lang="en-US" altLang="ja-JP" dirty="0">
                    <a:sym typeface="Wingdings" panose="05000000000000000000" pitchFamily="2" charset="2"/>
                  </a:rPr>
                  <a:t> </a:t>
                </a:r>
                <a:r>
                  <a:rPr lang="en-US" altLang="ja-JP" b="1" dirty="0">
                    <a:latin typeface="Courier New" panose="02070309020205020404" pitchFamily="49" charset="0"/>
                    <a:cs typeface="Courier New" panose="02070309020205020404" pitchFamily="49" charset="0"/>
                  </a:rPr>
                  <a:t>v[0],</a:t>
                </a:r>
                <a:r>
                  <a:rPr lang="en-US" altLang="ja-JP" sz="1200" b="1" dirty="0">
                    <a:latin typeface="Courier New" panose="02070309020205020404" pitchFamily="49" charset="0"/>
                    <a:cs typeface="Courier New" panose="02070309020205020404" pitchFamily="49" charset="0"/>
                  </a:rPr>
                  <a:t> </a:t>
                </a:r>
                <a:r>
                  <a:rPr lang="en-US" altLang="ja-JP" b="1" dirty="0">
                    <a:latin typeface="Courier New" panose="02070309020205020404" pitchFamily="49" charset="0"/>
                    <a:cs typeface="Courier New" panose="02070309020205020404" pitchFamily="49" charset="0"/>
                  </a:rPr>
                  <a:t>v[1]</a:t>
                </a:r>
                <a:endParaRPr kumimoji="1" lang="en-US" altLang="ja-JP" dirty="0"/>
              </a:p>
              <a:p>
                <a:pPr lvl="1">
                  <a:spcBef>
                    <a:spcPts val="400"/>
                  </a:spcBef>
                </a:pPr>
                <a:r>
                  <a:rPr lang="ja-JP" altLang="en-US" dirty="0"/>
                  <a:t>位置：</a:t>
                </a:r>
                <a14:m>
                  <m:oMath xmlns:m="http://schemas.openxmlformats.org/officeDocument/2006/math">
                    <m:r>
                      <a:rPr lang="en-US" altLang="ja-JP" b="1" i="1" smtClean="0">
                        <a:latin typeface="Cambria Math"/>
                      </a:rPr>
                      <m:t>𝒂</m:t>
                    </m:r>
                    <m:r>
                      <a:rPr lang="en-US" altLang="ja-JP" b="0" i="0" smtClean="0">
                        <a:latin typeface="Cambria Math"/>
                      </a:rPr>
                      <m:t>=</m:t>
                    </m:r>
                    <m:sSup>
                      <m:sSupPr>
                        <m:ctrlPr>
                          <a:rPr lang="en-US" altLang="ja-JP" i="1" smtClean="0">
                            <a:latin typeface="Cambria Math" panose="02040503050406030204" pitchFamily="18" charset="0"/>
                          </a:rPr>
                        </m:ctrlPr>
                      </m:sSupPr>
                      <m:e>
                        <m:r>
                          <a:rPr lang="en-US" altLang="ja-JP" i="1">
                            <a:latin typeface="Cambria Math"/>
                          </a:rPr>
                          <m:t>(</m:t>
                        </m:r>
                        <m:sSub>
                          <m:sSubPr>
                            <m:ctrlPr>
                              <a:rPr lang="en-US" altLang="ja-JP" i="1">
                                <a:latin typeface="Cambria Math" panose="02040503050406030204" pitchFamily="18" charset="0"/>
                              </a:rPr>
                            </m:ctrlPr>
                          </m:sSubPr>
                          <m:e>
                            <m:r>
                              <a:rPr lang="en-US" altLang="ja-JP" i="1">
                                <a:latin typeface="Cambria Math"/>
                              </a:rPr>
                              <m:t>𝑎</m:t>
                            </m:r>
                          </m:e>
                          <m:sub>
                            <m:r>
                              <a:rPr lang="en-US" altLang="ja-JP" i="1">
                                <a:latin typeface="Cambria Math"/>
                              </a:rPr>
                              <m:t>𝑥</m:t>
                            </m:r>
                          </m:sub>
                        </m:sSub>
                        <m:r>
                          <a:rPr lang="en-US" altLang="ja-JP" i="1">
                            <a:latin typeface="Cambria Math"/>
                          </a:rPr>
                          <m:t>,</m:t>
                        </m:r>
                        <m:sSub>
                          <m:sSubPr>
                            <m:ctrlPr>
                              <a:rPr lang="en-US" altLang="ja-JP" i="1">
                                <a:latin typeface="Cambria Math" panose="02040503050406030204" pitchFamily="18" charset="0"/>
                              </a:rPr>
                            </m:ctrlPr>
                          </m:sSubPr>
                          <m:e>
                            <m:r>
                              <a:rPr lang="en-US" altLang="ja-JP" i="1">
                                <a:latin typeface="Cambria Math"/>
                              </a:rPr>
                              <m:t>𝑎</m:t>
                            </m:r>
                          </m:e>
                          <m:sub>
                            <m:r>
                              <a:rPr lang="en-US" altLang="ja-JP" i="1">
                                <a:latin typeface="Cambria Math"/>
                              </a:rPr>
                              <m:t>𝑦</m:t>
                            </m:r>
                          </m:sub>
                        </m:sSub>
                        <m:r>
                          <a:rPr lang="en-US" altLang="ja-JP" i="1">
                            <a:latin typeface="Cambria Math"/>
                          </a:rPr>
                          <m:t>)</m:t>
                        </m:r>
                      </m:e>
                      <m:sup>
                        <m:r>
                          <m:rPr>
                            <m:sty m:val="p"/>
                          </m:rPr>
                          <a:rPr lang="en-US" altLang="ja-JP" b="0" i="0" smtClean="0">
                            <a:latin typeface="Cambria Math"/>
                          </a:rPr>
                          <m:t>T</m:t>
                        </m:r>
                      </m:sup>
                    </m:sSup>
                  </m:oMath>
                </a14:m>
                <a:r>
                  <a:rPr lang="en-US" altLang="ja-JP" dirty="0"/>
                  <a:t> </a:t>
                </a:r>
                <a:r>
                  <a:rPr lang="en-US" altLang="ja-JP" dirty="0">
                    <a:sym typeface="Wingdings" panose="05000000000000000000" pitchFamily="2" charset="2"/>
                  </a:rPr>
                  <a:t> </a:t>
                </a:r>
                <a:r>
                  <a:rPr lang="en-US" altLang="ja-JP" b="1" dirty="0">
                    <a:latin typeface="Courier New" panose="02070309020205020404" pitchFamily="49" charset="0"/>
                    <a:cs typeface="Courier New" panose="02070309020205020404" pitchFamily="49" charset="0"/>
                  </a:rPr>
                  <a:t>a[0],</a:t>
                </a:r>
                <a:r>
                  <a:rPr lang="en-US" altLang="ja-JP" sz="1200" b="1" dirty="0">
                    <a:latin typeface="Courier New" panose="02070309020205020404" pitchFamily="49" charset="0"/>
                    <a:cs typeface="Courier New" panose="02070309020205020404" pitchFamily="49" charset="0"/>
                  </a:rPr>
                  <a:t> </a:t>
                </a:r>
                <a:r>
                  <a:rPr lang="en-US" altLang="ja-JP" b="1" dirty="0">
                    <a:latin typeface="Courier New" panose="02070309020205020404" pitchFamily="49" charset="0"/>
                    <a:cs typeface="Courier New" panose="02070309020205020404" pitchFamily="49" charset="0"/>
                  </a:rPr>
                  <a:t>a[1]</a:t>
                </a:r>
                <a:endParaRPr lang="en-US" altLang="ja-JP" dirty="0"/>
              </a:p>
              <a:p>
                <a:pPr marL="835025" lvl="2" indent="0">
                  <a:spcBef>
                    <a:spcPts val="400"/>
                  </a:spcBef>
                  <a:buNone/>
                </a:pPr>
                <a:r>
                  <a:rPr lang="en-US" altLang="ja-JP" dirty="0"/>
                  <a:t>(</a:t>
                </a:r>
                <a:r>
                  <a:rPr lang="ja-JP" altLang="en-US" dirty="0"/>
                  <a:t>行列なら</a:t>
                </a:r>
                <a:r>
                  <a:rPr lang="ja-JP" altLang="en-US" sz="800" dirty="0"/>
                  <a:t> </a:t>
                </a:r>
                <a:r>
                  <a:rPr lang="en-US" altLang="ja-JP" dirty="0"/>
                  <a:t>2</a:t>
                </a:r>
                <a:r>
                  <a:rPr lang="ja-JP" altLang="en-US" dirty="0"/>
                  <a:t>次元配列を使うことができる</a:t>
                </a:r>
                <a:r>
                  <a:rPr lang="en-US" altLang="ja-JP" dirty="0"/>
                  <a:t>)</a:t>
                </a:r>
              </a:p>
              <a:p>
                <a:pPr>
                  <a:spcBef>
                    <a:spcPts val="400"/>
                  </a:spcBef>
                </a:pPr>
                <a:r>
                  <a:rPr lang="en-US" altLang="ja-JP" dirty="0"/>
                  <a:t>1</a:t>
                </a:r>
                <a:r>
                  <a:rPr lang="ja-JP" altLang="en-US" dirty="0"/>
                  <a:t>ステップごとに，これらのベクトルの値を更新し，その値をデータファイル </a:t>
                </a:r>
                <a:r>
                  <a:rPr lang="en-US" altLang="ja-JP" dirty="0"/>
                  <a:t>(out.csv) </a:t>
                </a:r>
                <a:r>
                  <a:rPr lang="ja-JP" altLang="en-US" dirty="0"/>
                  <a:t>に書き出せばよい．</a:t>
                </a:r>
                <a:endParaRPr lang="en-US" altLang="ja-JP" dirty="0"/>
              </a:p>
              <a:p>
                <a:pPr>
                  <a:spcBef>
                    <a:spcPts val="400"/>
                  </a:spcBef>
                </a:pPr>
                <a:r>
                  <a:rPr lang="en-US" altLang="ja-JP" dirty="0"/>
                  <a:t>csv</a:t>
                </a:r>
                <a:r>
                  <a:rPr lang="en-US" altLang="ja-JP" sz="1200" dirty="0"/>
                  <a:t> </a:t>
                </a:r>
                <a:r>
                  <a:rPr lang="ja-JP" altLang="en-US" dirty="0"/>
                  <a:t>形式のファイルの実体は単に，数値をカンマで区切って並べたテキストファイルであり，</a:t>
                </a:r>
                <a:r>
                  <a:rPr lang="en-US" altLang="ja-JP" dirty="0"/>
                  <a:t>Excel </a:t>
                </a:r>
                <a:r>
                  <a:rPr lang="ja-JP" altLang="en-US" dirty="0"/>
                  <a:t>がこれをうまく読み込んでくれる．テキストエディタで開いてみるとよい．</a:t>
                </a:r>
                <a:endParaRPr lang="en-US" altLang="ja-JP" dirty="0"/>
              </a:p>
              <a:p>
                <a:pPr>
                  <a:spcBef>
                    <a:spcPts val="400"/>
                  </a:spcBef>
                </a:pPr>
                <a:r>
                  <a:rPr lang="ja-JP" altLang="en-US" dirty="0"/>
                  <a:t>ステップ間の時間刻み</a:t>
                </a:r>
                <a:r>
                  <a:rPr lang="ja-JP" altLang="en-US" sz="1200" dirty="0"/>
                  <a:t> </a:t>
                </a:r>
                <a:r>
                  <a:rPr lang="en-US" altLang="ja-JP" dirty="0"/>
                  <a:t>(</a:t>
                </a:r>
                <a:r>
                  <a:rPr lang="ja-JP" altLang="en-US" dirty="0">
                    <a:solidFill>
                      <a:srgbClr val="0000FF"/>
                    </a:solidFill>
                  </a:rPr>
                  <a:t>サンプリング時間</a:t>
                </a:r>
                <a:r>
                  <a:rPr lang="ja-JP" altLang="en-US" dirty="0"/>
                  <a:t> </a:t>
                </a:r>
                <a:r>
                  <a:rPr lang="en-US" altLang="ja-JP" sz="2300" dirty="0">
                    <a:solidFill>
                      <a:srgbClr val="0000FF"/>
                    </a:solidFill>
                  </a:rPr>
                  <a:t>sampling time</a:t>
                </a:r>
                <a:r>
                  <a:rPr lang="en-US" altLang="ja-JP" dirty="0"/>
                  <a:t>) </a:t>
                </a:r>
                <a:r>
                  <a:rPr lang="ja-JP" altLang="en-US" dirty="0"/>
                  <a:t>は </a:t>
                </a:r>
                <a:r>
                  <a:rPr lang="en-US" altLang="ja-JP" dirty="0">
                    <a:latin typeface="Cambria Math" panose="02040503050406030204" pitchFamily="18" charset="0"/>
                    <a:ea typeface="Cambria Math" panose="02040503050406030204" pitchFamily="18" charset="0"/>
                  </a:rPr>
                  <a:t>1</a:t>
                </a:r>
                <a:r>
                  <a:rPr lang="en-US" altLang="ja-JP" sz="1200" dirty="0">
                    <a:latin typeface="Cambria Math" panose="02040503050406030204" pitchFamily="18" charset="0"/>
                    <a:ea typeface="Cambria Math" panose="02040503050406030204" pitchFamily="18" charset="0"/>
                  </a:rPr>
                  <a:t> </a:t>
                </a:r>
                <a:r>
                  <a:rPr lang="en-US" altLang="ja-JP" dirty="0">
                    <a:latin typeface="Cambria Math" panose="02040503050406030204" pitchFamily="18" charset="0"/>
                    <a:ea typeface="Cambria Math" panose="02040503050406030204" pitchFamily="18" charset="0"/>
                  </a:rPr>
                  <a:t>[</a:t>
                </a:r>
                <a:r>
                  <a:rPr lang="en-US" altLang="ja-JP" dirty="0" err="1">
                    <a:latin typeface="Cambria Math" panose="02040503050406030204" pitchFamily="18" charset="0"/>
                    <a:ea typeface="Cambria Math" panose="02040503050406030204" pitchFamily="18" charset="0"/>
                  </a:rPr>
                  <a:t>ms</a:t>
                </a:r>
                <a:r>
                  <a:rPr lang="en-US" altLang="ja-JP" dirty="0">
                    <a:latin typeface="Cambria Math" panose="02040503050406030204" pitchFamily="18" charset="0"/>
                    <a:ea typeface="Cambria Math" panose="02040503050406030204" pitchFamily="18" charset="0"/>
                  </a:rPr>
                  <a:t>]</a:t>
                </a:r>
                <a:r>
                  <a:rPr lang="en-US" altLang="ja-JP" dirty="0"/>
                  <a:t> </a:t>
                </a:r>
                <a:r>
                  <a:rPr lang="ja-JP" altLang="en-US" dirty="0"/>
                  <a:t>とした．この長さは</a:t>
                </a:r>
                <a:r>
                  <a:rPr lang="ja-JP" altLang="en-US" dirty="0">
                    <a:solidFill>
                      <a:schemeClr val="accent2"/>
                    </a:solidFill>
                  </a:rPr>
                  <a:t>「シミュレーション精度 </a:t>
                </a:r>
                <a:r>
                  <a:rPr lang="en-US" altLang="ja-JP" dirty="0">
                    <a:solidFill>
                      <a:schemeClr val="accent2"/>
                    </a:solidFill>
                  </a:rPr>
                  <a:t>VS </a:t>
                </a:r>
                <a:r>
                  <a:rPr lang="ja-JP" altLang="en-US" dirty="0">
                    <a:solidFill>
                      <a:schemeClr val="accent2"/>
                    </a:solidFill>
                  </a:rPr>
                  <a:t>計算時間」</a:t>
                </a:r>
                <a:r>
                  <a:rPr lang="ja-JP" altLang="en-US" dirty="0"/>
                  <a:t>のトレードオフに関係する．</a:t>
                </a:r>
                <a:endParaRPr lang="en-US" altLang="ja-JP"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250825" y="1125116"/>
                <a:ext cx="8642350" cy="5256212"/>
              </a:xfrm>
              <a:blipFill rotWithShape="1">
                <a:blip r:embed="rId2"/>
                <a:stretch>
                  <a:fillRect l="-917" t="-1160" r="-3879" b="-2320"/>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4</a:t>
            </a:fld>
            <a:endParaRPr lang="ja-JP" altLang="en-US"/>
          </a:p>
        </p:txBody>
      </p:sp>
    </p:spTree>
    <p:extLst>
      <p:ext uri="{BB962C8B-B14F-4D97-AF65-F5344CB8AC3E}">
        <p14:creationId xmlns:p14="http://schemas.microsoft.com/office/powerpoint/2010/main" val="17866177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ある打ち出し角度でシミュレーションした例：</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5</a:t>
            </a:fld>
            <a:endParaRPr lang="ja-JP" altLang="en-US"/>
          </a:p>
        </p:txBody>
      </p:sp>
      <p:graphicFrame>
        <p:nvGraphicFramePr>
          <p:cNvPr id="5" name="グラフ 4"/>
          <p:cNvGraphicFramePr>
            <a:graphicFrameLocks/>
          </p:cNvGraphicFramePr>
          <p:nvPr>
            <p:extLst>
              <p:ext uri="{D42A27DB-BD31-4B8C-83A1-F6EECF244321}">
                <p14:modId xmlns:p14="http://schemas.microsoft.com/office/powerpoint/2010/main" val="3126781335"/>
              </p:ext>
            </p:extLst>
          </p:nvPr>
        </p:nvGraphicFramePr>
        <p:xfrm>
          <a:off x="2267744" y="1998514"/>
          <a:ext cx="4486563" cy="4166790"/>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a14="http://schemas.microsoft.com/office/drawing/2010/main">
        <mc:Choice Requires="a14">
          <p:sp>
            <p:nvSpPr>
              <p:cNvPr id="6" name="テキスト ボックス 5"/>
              <p:cNvSpPr txBox="1"/>
              <p:nvPr/>
            </p:nvSpPr>
            <p:spPr>
              <a:xfrm>
                <a:off x="6517896" y="4878834"/>
                <a:ext cx="862416" cy="461665"/>
              </a:xfrm>
              <a:prstGeom prst="rect">
                <a:avLst/>
              </a:prstGeom>
              <a:noFill/>
            </p:spPr>
            <p:txBody>
              <a:bodyPr wrap="none" rtlCol="0">
                <a:spAutoFit/>
              </a:bodyPr>
              <a:lstStyle/>
              <a:p>
                <a14:m>
                  <m:oMath xmlns:m="http://schemas.openxmlformats.org/officeDocument/2006/math">
                    <m:r>
                      <a:rPr kumimoji="1" lang="en-US" altLang="ja-JP" sz="2400" b="0" i="1" smtClean="0">
                        <a:latin typeface="Cambria Math"/>
                      </a:rPr>
                      <m:t>𝑥</m:t>
                    </m:r>
                  </m:oMath>
                </a14:m>
                <a:r>
                  <a:rPr lang="ja-JP" altLang="en-US" sz="1200" dirty="0">
                    <a:latin typeface="Cambria Math" panose="02040503050406030204" pitchFamily="18" charset="0"/>
                    <a:ea typeface="Cambria Math" panose="02040503050406030204" pitchFamily="18" charset="0"/>
                  </a:rPr>
                  <a:t> </a:t>
                </a:r>
                <a:r>
                  <a:rPr kumimoji="1" lang="en-US" altLang="ja-JP" sz="2400" dirty="0">
                    <a:latin typeface="Cambria Math" panose="02040503050406030204" pitchFamily="18" charset="0"/>
                    <a:ea typeface="Cambria Math" panose="02040503050406030204" pitchFamily="18" charset="0"/>
                  </a:rPr>
                  <a:t>[m]</a:t>
                </a:r>
                <a:endParaRPr kumimoji="1" lang="ja-JP" altLang="en-US" sz="2400" dirty="0">
                  <a:latin typeface="Cambria Math" panose="02040503050406030204" pitchFamily="18" charset="0"/>
                </a:endParaRPr>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6517896" y="4878834"/>
                <a:ext cx="862416" cy="461665"/>
              </a:xfrm>
              <a:prstGeom prst="rect">
                <a:avLst/>
              </a:prstGeom>
              <a:blipFill rotWithShape="1">
                <a:blip r:embed="rId3"/>
                <a:stretch>
                  <a:fillRect t="-10526" r="-10563" b="-2894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2555776" y="1638474"/>
                <a:ext cx="900055" cy="461665"/>
              </a:xfrm>
              <a:prstGeom prst="rect">
                <a:avLst/>
              </a:prstGeom>
              <a:noFill/>
            </p:spPr>
            <p:txBody>
              <a:bodyPr wrap="none" rtlCol="0">
                <a:spAutoFit/>
              </a:bodyPr>
              <a:lstStyle/>
              <a:p>
                <a14:m>
                  <m:oMath xmlns:m="http://schemas.openxmlformats.org/officeDocument/2006/math">
                    <m:r>
                      <a:rPr kumimoji="1" lang="en-US" altLang="ja-JP" sz="2400" b="0" i="1" smtClean="0">
                        <a:latin typeface="Cambria Math"/>
                      </a:rPr>
                      <m:t>𝑦</m:t>
                    </m:r>
                  </m:oMath>
                </a14:m>
                <a:r>
                  <a:rPr lang="en-US" altLang="ja-JP" sz="1200" dirty="0">
                    <a:latin typeface="Cambria Math" panose="02040503050406030204" pitchFamily="18" charset="0"/>
                    <a:ea typeface="Cambria Math" panose="02040503050406030204" pitchFamily="18" charset="0"/>
                  </a:rPr>
                  <a:t> </a:t>
                </a:r>
                <a:r>
                  <a:rPr lang="en-US" altLang="ja-JP" sz="2400" dirty="0">
                    <a:latin typeface="Cambria Math" panose="02040503050406030204" pitchFamily="18" charset="0"/>
                    <a:ea typeface="Cambria Math" panose="02040503050406030204" pitchFamily="18" charset="0"/>
                  </a:rPr>
                  <a:t>[m]</a:t>
                </a:r>
                <a:endParaRPr kumimoji="1" lang="ja-JP" altLang="en-US" sz="24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2555776" y="1638474"/>
                <a:ext cx="900055" cy="461665"/>
              </a:xfrm>
              <a:prstGeom prst="rect">
                <a:avLst/>
              </a:prstGeom>
              <a:blipFill rotWithShape="1">
                <a:blip r:embed="rId4"/>
                <a:stretch>
                  <a:fillRect l="-1351" t="-10526" r="-6757" b="-2894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6813036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4502502" y="2968436"/>
            <a:ext cx="4288902" cy="3340884"/>
            <a:chOff x="4575550" y="2653492"/>
            <a:chExt cx="4288902" cy="3340884"/>
          </a:xfrm>
        </p:grpSpPr>
        <p:pic>
          <p:nvPicPr>
            <p:cNvPr id="1028" name="Picture 4" descr="http://www.ic.daito.ac.jp/~jun/u-air/math-and-comp-2009-02/gnuplot/gnuplot15.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5550" y="2653492"/>
              <a:ext cx="4288902" cy="2943036"/>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6158996" y="5625044"/>
              <a:ext cx="1035861" cy="369332"/>
            </a:xfrm>
            <a:prstGeom prst="rect">
              <a:avLst/>
            </a:prstGeom>
            <a:noFill/>
          </p:spPr>
          <p:txBody>
            <a:bodyPr wrap="none" rtlCol="0">
              <a:spAutoFit/>
            </a:bodyPr>
            <a:lstStyle/>
            <a:p>
              <a:pPr algn="ctr"/>
              <a:r>
                <a:rPr kumimoji="1" lang="en-US" altLang="ja-JP" dirty="0" err="1">
                  <a:latin typeface="+mn-ea"/>
                  <a:ea typeface="+mn-ea"/>
                </a:rPr>
                <a:t>gnuplot</a:t>
              </a:r>
              <a:endParaRPr kumimoji="1" lang="ja-JP" altLang="en-US" dirty="0">
                <a:latin typeface="+mn-ea"/>
                <a:ea typeface="+mn-ea"/>
              </a:endParaRPr>
            </a:p>
          </p:txBody>
        </p:sp>
      </p:grpSp>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他にも，データファイルを食わせるとグラフを描いてくれるソフトは商用・フリー含めて多数ある．例えば</a:t>
            </a:r>
            <a:r>
              <a:rPr lang="ja-JP" altLang="en-US" dirty="0"/>
              <a:t> </a:t>
            </a:r>
            <a:r>
              <a:rPr lang="en-US" altLang="ja-JP" dirty="0"/>
              <a:t>Python </a:t>
            </a:r>
            <a:r>
              <a:rPr lang="ja-JP" altLang="en-US" dirty="0"/>
              <a:t>言語などでは，適当なライブラリを使うことで簡単にグラフが描ける．</a:t>
            </a:r>
            <a:r>
              <a:rPr kumimoji="1" lang="ja-JP" altLang="en-US" dirty="0"/>
              <a:t>古典的なフリーのグラフ描画ソフト </a:t>
            </a:r>
            <a:r>
              <a:rPr kumimoji="1" lang="en-US" altLang="ja-JP" dirty="0" err="1"/>
              <a:t>gnuplot</a:t>
            </a:r>
            <a:r>
              <a:rPr lang="en-US" altLang="ja-JP" sz="1200" dirty="0"/>
              <a:t> </a:t>
            </a:r>
            <a:r>
              <a:rPr lang="ja-JP" altLang="en-US" dirty="0"/>
              <a:t>とかも渋い．</a:t>
            </a:r>
            <a:endParaRPr kumimoji="1" lang="en-US" altLang="ja-JP" dirty="0"/>
          </a:p>
          <a:p>
            <a:r>
              <a:rPr lang="ja-JP" altLang="en-US" dirty="0"/>
              <a:t>卒論の前に，こういった</a:t>
            </a:r>
            <a:br>
              <a:rPr lang="en-US" altLang="ja-JP" dirty="0"/>
            </a:br>
            <a:r>
              <a:rPr lang="ja-JP" altLang="en-US" dirty="0"/>
              <a:t>ソフトを漁って，自分好</a:t>
            </a:r>
            <a:br>
              <a:rPr lang="en-US" altLang="ja-JP" dirty="0"/>
            </a:br>
            <a:r>
              <a:rPr lang="ja-JP" altLang="en-US" dirty="0"/>
              <a:t>みのものを使えるように</a:t>
            </a:r>
            <a:br>
              <a:rPr lang="en-US" altLang="ja-JP" dirty="0"/>
            </a:br>
            <a:r>
              <a:rPr lang="ja-JP" altLang="en-US" dirty="0"/>
              <a:t>しておくというのもよい．</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6</a:t>
            </a:fld>
            <a:endParaRPr lang="ja-JP" altLang="en-US"/>
          </a:p>
        </p:txBody>
      </p:sp>
    </p:spTree>
    <p:extLst>
      <p:ext uri="{BB962C8B-B14F-4D97-AF65-F5344CB8AC3E}">
        <p14:creationId xmlns:p14="http://schemas.microsoft.com/office/powerpoint/2010/main" val="21857051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inou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メイリオしばり">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noue" id="{78AABC88-1E05-42F9-BB35-3D123A87DD41}" vid="{ABD16502-4EB0-4BB6-8282-4AE26B5E7F2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inoue</Template>
  <TotalTime>632</TotalTime>
  <Words>807</Words>
  <Application>Microsoft Office PowerPoint</Application>
  <PresentationFormat>画面に合わせる (4:3)</PresentationFormat>
  <Paragraphs>52</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メイリオ</vt:lpstr>
      <vt:lpstr>Cambria Math</vt:lpstr>
      <vt:lpstr>Courier New</vt:lpstr>
      <vt:lpstr>Lucida Sans</vt:lpstr>
      <vt:lpstr>Wingdings</vt:lpstr>
      <vt:lpstr>inoue</vt:lpstr>
      <vt:lpstr>第3回講義 課題 (数値計算の体験)</vt:lpstr>
      <vt:lpstr>第3回講義 課題</vt:lpstr>
      <vt:lpstr>第3回講義 課題</vt:lpstr>
      <vt:lpstr>第3回講義 課題</vt:lpstr>
      <vt:lpstr>第3回講義 課題</vt:lpstr>
      <vt:lpstr>第3回講義 課題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第4回講義 課題</dc:title>
  <dc:creator>inoue</dc:creator>
  <cp:lastModifiedBy>Kousuke INOUE</cp:lastModifiedBy>
  <cp:revision>30</cp:revision>
  <cp:lastPrinted>2015-10-23T08:13:09Z</cp:lastPrinted>
  <dcterms:created xsi:type="dcterms:W3CDTF">2015-10-22T01:59:22Z</dcterms:created>
  <dcterms:modified xsi:type="dcterms:W3CDTF">2024-10-15T23:34:21Z</dcterms:modified>
</cp:coreProperties>
</file>