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800"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93E5DCD-A204-47B9-8FBD-9215D58C09A8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800">
                <a:latin typeface="+mn-lt"/>
                <a:ea typeface="メイリオ" pitchFamily="50" charset="-128"/>
              </a:defRPr>
            </a:lvl1pPr>
          </a:lstStyle>
          <a:p>
            <a:pPr>
              <a:defRPr/>
            </a:pPr>
            <a:fld id="{30B78587-CF67-4A91-87B4-D09CF73E4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964350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7FFCD-F7A0-483B-9108-912436DEA45D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A7DC1-C3DC-4345-BB59-DDADB59CCE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07854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8938" y="188913"/>
            <a:ext cx="2162175" cy="61928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35713" cy="6192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ECF78-64D1-4944-9B5B-E29C6AAE2BA9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624F4-A877-4157-AF8A-14CAF96F9C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34550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88900"/>
            <a:ext cx="8001000" cy="7477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177925"/>
            <a:ext cx="3924300" cy="47720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3438" y="1177925"/>
            <a:ext cx="3924300" cy="23098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3438" y="3640138"/>
            <a:ext cx="3924300" cy="23098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609600" y="6381750"/>
            <a:ext cx="19812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6FD79-7538-4395-9BA4-37C82045468D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19812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3B61E-677F-43B3-AFC5-DAE11ADAF0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401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8763" y="332432"/>
            <a:ext cx="8642350" cy="579460"/>
          </a:xfrm>
        </p:spPr>
        <p:txBody>
          <a:bodyPr anchor="t">
            <a:normAutofit/>
          </a:bodyPr>
          <a:lstStyle>
            <a:lvl1pPr>
              <a:defRPr b="1"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142316"/>
            <a:ext cx="8642350" cy="5256212"/>
          </a:xfrm>
        </p:spPr>
        <p:txBody>
          <a:bodyPr/>
          <a:lstStyle>
            <a:lvl1pPr eaLnBrk="1" hangingPunct="1">
              <a:defRPr>
                <a:latin typeface="メイリオ" pitchFamily="50" charset="-128"/>
                <a:ea typeface="メイリオ" pitchFamily="50" charset="-128"/>
              </a:defRPr>
            </a:lvl1pPr>
            <a:lvl2pPr eaLnBrk="1" hangingPunct="1">
              <a:defRPr>
                <a:latin typeface="メイリオ" pitchFamily="50" charset="-128"/>
                <a:ea typeface="メイリオ" pitchFamily="50" charset="-128"/>
              </a:defRPr>
            </a:lvl2pPr>
            <a:lvl3pPr eaLnBrk="1" hangingPunct="1">
              <a:defRPr>
                <a:latin typeface="メイリオ" pitchFamily="50" charset="-128"/>
                <a:ea typeface="メイリオ" pitchFamily="50" charset="-128"/>
              </a:defRPr>
            </a:lvl3pPr>
            <a:lvl4pPr eaLnBrk="1" hangingPunct="1">
              <a:defRPr>
                <a:latin typeface="メイリオ" pitchFamily="50" charset="-128"/>
                <a:ea typeface="メイリオ" pitchFamily="50" charset="-128"/>
              </a:defRPr>
            </a:lvl4pPr>
            <a:lvl5pPr eaLnBrk="1" hangingPunct="1">
              <a:defRPr>
                <a:latin typeface="メイリオ" pitchFamily="50" charset="-128"/>
                <a:ea typeface="メイリオ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CA08-AE75-4144-8B16-0D55C624FFB2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02575" y="6451600"/>
            <a:ext cx="973138" cy="3397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8E919D9D-152C-42DC-93F4-C4E4D3ED9C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70559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6AB0F-E7B9-41AA-8CF9-8DAFA5F5E208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6EFC1-A488-4233-A26D-94426D2B4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827642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C124A-4BB2-4B4E-828B-F2EF304919A9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67BC-1C14-4FC9-B89D-467AFCB08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636806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BAD5F-547D-42F3-8593-9CC4CC17F95D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A64B8-737D-4B46-A1D6-CE7B06AC37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743895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1E92B-82F0-42D8-83BD-2DEA00D8A100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C4A60-91E9-477F-8F21-81A245D08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592573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E0D5A-2138-4763-8DA5-F1ADBC63B6C2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16CCF-8729-437C-9154-D55AAD6AD6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40575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93482-584F-40F4-A9B1-0C5F7998F7FB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299AB-9ECA-48D0-AE3D-DD6BCB277A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59005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B2FEC-F14B-46E0-82F9-C7F6C45B45A0}" type="datetime1">
              <a:rPr lang="ja-JP" altLang="en-US"/>
              <a:pPr>
                <a:defRPr/>
              </a:pPr>
              <a:t>2024/10/30</a:t>
            </a:fld>
            <a:endParaRPr lang="ja-JP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2F888-FE0B-400C-AE06-52D9F7BE1E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670732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8763" y="188913"/>
            <a:ext cx="8642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50825" y="909638"/>
            <a:ext cx="8642350" cy="136525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50825" y="6381750"/>
            <a:ext cx="86423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428" y="6449375"/>
            <a:ext cx="198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49375"/>
            <a:ext cx="2895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6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9372" y="6449375"/>
            <a:ext cx="198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600" b="1">
                <a:latin typeface="+mn-lt"/>
                <a:ea typeface="+mn-ea"/>
              </a:defRPr>
            </a:lvl1pPr>
          </a:lstStyle>
          <a:p>
            <a:pPr>
              <a:defRPr/>
            </a:pPr>
            <a:fld id="{1BE3A11F-B6D1-497F-A8E6-45C42802B60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6" r:id="rId12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メイリオ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Lucida Sans" pitchFamily="34" charset="0"/>
          <a:ea typeface="ＤＦ華康ゴシック体 Std W5" pitchFamily="34" charset="-128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第</a:t>
            </a:r>
            <a:r>
              <a:rPr lang="en-US" altLang="ja-JP" sz="1800" dirty="0"/>
              <a:t> </a:t>
            </a:r>
            <a:r>
              <a:rPr kumimoji="1" lang="en-US" altLang="ja-JP" dirty="0"/>
              <a:t>5</a:t>
            </a:r>
            <a:r>
              <a:rPr kumimoji="1" lang="en-US" altLang="ja-JP" sz="1800" dirty="0"/>
              <a:t> </a:t>
            </a:r>
            <a:r>
              <a:rPr kumimoji="1" lang="ja-JP" altLang="en-US" dirty="0"/>
              <a:t>回講義 課題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2200" dirty="0"/>
              <a:t>以下のデータ列を昇順にソートする．ただし ●</a:t>
            </a:r>
            <a:r>
              <a:rPr lang="ja-JP" altLang="en-US" sz="2200" dirty="0"/>
              <a:t>●</a:t>
            </a:r>
            <a:r>
              <a:rPr kumimoji="1" lang="ja-JP" altLang="en-US" sz="2200" dirty="0"/>
              <a:t> の部分には，各自の学籍番号の下</a:t>
            </a:r>
            <a:r>
              <a:rPr kumimoji="1" lang="en-US" altLang="ja-JP" sz="2200" dirty="0"/>
              <a:t>2</a:t>
            </a:r>
            <a:r>
              <a:rPr kumimoji="1" lang="ja-JP" altLang="en-US" sz="2200" dirty="0"/>
              <a:t>桁，○○ には </a:t>
            </a:r>
            <a:r>
              <a:rPr kumimoji="1" lang="en-US" altLang="ja-JP" sz="2200" dirty="0"/>
              <a:t>(100</a:t>
            </a:r>
            <a:r>
              <a:rPr kumimoji="1" lang="ja-JP" altLang="en-US" sz="2200" dirty="0"/>
              <a:t>－学籍番号下</a:t>
            </a:r>
            <a:r>
              <a:rPr kumimoji="1" lang="en-US" altLang="ja-JP" sz="2200" dirty="0"/>
              <a:t>2</a:t>
            </a:r>
            <a:r>
              <a:rPr kumimoji="1" lang="ja-JP" altLang="en-US" sz="2200" dirty="0"/>
              <a:t>桁</a:t>
            </a:r>
            <a:r>
              <a:rPr kumimoji="1" lang="en-US" altLang="ja-JP" sz="2200" dirty="0"/>
              <a:t>) </a:t>
            </a:r>
            <a:r>
              <a:rPr kumimoji="1" lang="ja-JP" altLang="en-US" sz="2200" dirty="0"/>
              <a:t>が入るとする．</a:t>
            </a:r>
            <a:endParaRPr lang="en-US" altLang="ja-JP" sz="2200" dirty="0"/>
          </a:p>
          <a:p>
            <a:pPr marL="0" indent="0" algn="ctr">
              <a:buNone/>
            </a:pPr>
            <a:r>
              <a:rPr kumimoji="1" lang="en-US" altLang="ja-JP" sz="3200" dirty="0"/>
              <a:t>62   </a:t>
            </a:r>
            <a:r>
              <a:rPr lang="en-US" altLang="ja-JP" sz="3200" dirty="0"/>
              <a:t>91   27   </a:t>
            </a:r>
            <a:r>
              <a:rPr lang="ja-JP" altLang="en-US" sz="3200" dirty="0"/>
              <a:t>●● </a:t>
            </a:r>
            <a:r>
              <a:rPr kumimoji="1" lang="en-US" altLang="ja-JP" sz="3200" dirty="0"/>
              <a:t>  15   </a:t>
            </a:r>
            <a:r>
              <a:rPr lang="ja-JP" altLang="en-US" sz="3200" dirty="0"/>
              <a:t>○○   </a:t>
            </a:r>
            <a:r>
              <a:rPr lang="en-US" altLang="ja-JP" sz="3200" dirty="0"/>
              <a:t>49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2200" dirty="0"/>
              <a:t>ソートがどのように進行するかを紙の上で実際に書いてみよ．つまり，初期データ列から開始し，</a:t>
            </a:r>
            <a:r>
              <a:rPr lang="ja-JP" altLang="en-US" sz="2200" u="sng" dirty="0">
                <a:solidFill>
                  <a:schemeClr val="accent2"/>
                </a:solidFill>
              </a:rPr>
              <a:t>データの交換が起こるつど</a:t>
            </a:r>
            <a:r>
              <a:rPr lang="ja-JP" altLang="en-US" sz="2200" dirty="0"/>
              <a:t>，データ列がどのようになったかを逐一表記せよ．また，ソート完了までに要した比較回数・交換回数を表記せよ．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en-US" sz="2200" dirty="0"/>
              <a:t>結果は下記のソート・アルゴリズムそれぞれについて示せ．</a:t>
            </a:r>
            <a:endParaRPr lang="en-US" altLang="ja-JP" sz="2200" dirty="0"/>
          </a:p>
          <a:p>
            <a:pPr marL="457200" indent="-457200">
              <a:buAutoNum type="arabicParenBoth"/>
            </a:pPr>
            <a:r>
              <a:rPr kumimoji="1" lang="ja-JP" altLang="en-US" sz="2200" dirty="0"/>
              <a:t>  直接選択法</a:t>
            </a:r>
            <a:endParaRPr kumimoji="1" lang="en-US" altLang="ja-JP" sz="2200" dirty="0"/>
          </a:p>
          <a:p>
            <a:pPr marL="457200" indent="-457200">
              <a:buAutoNum type="arabicParenBoth"/>
            </a:pPr>
            <a:r>
              <a:rPr lang="ja-JP" altLang="en-US" sz="2200" dirty="0"/>
              <a:t>  バブル・ソート</a:t>
            </a:r>
            <a:endParaRPr lang="en-US" altLang="ja-JP" sz="2200" dirty="0"/>
          </a:p>
          <a:p>
            <a:pPr marL="457200" indent="-457200">
              <a:buAutoNum type="arabicParenBoth"/>
            </a:pPr>
            <a:r>
              <a:rPr kumimoji="1" lang="en-US" altLang="ja-JP" sz="2200" dirty="0"/>
              <a:t>  </a:t>
            </a:r>
            <a:r>
              <a:rPr kumimoji="1" lang="ja-JP" altLang="en-US" sz="2200" dirty="0"/>
              <a:t>基本挿入法</a:t>
            </a:r>
            <a:endParaRPr kumimoji="1" lang="en-US" altLang="ja-JP" sz="2200" dirty="0"/>
          </a:p>
          <a:p>
            <a:pPr marL="0" indent="0">
              <a:buNone/>
            </a:pPr>
            <a:r>
              <a:rPr lang="en-US" altLang="ja-JP" sz="2200" dirty="0"/>
              <a:t>※ </a:t>
            </a:r>
            <a:r>
              <a:rPr lang="ja-JP" altLang="en-US" sz="2200" dirty="0"/>
              <a:t>学籍番号・氏名を忘れずに． 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550400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Them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メイリオしばり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2845</TotalTime>
  <Words>149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Lucida Sans</vt:lpstr>
      <vt:lpstr>Wingdings</vt:lpstr>
      <vt:lpstr>Default Theme</vt:lpstr>
      <vt:lpstr>第 5 回講義 課題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第6回講義 課題</dc:title>
  <dc:creator>inoue</dc:creator>
  <cp:lastModifiedBy>Kousuke INOUE</cp:lastModifiedBy>
  <cp:revision>15</cp:revision>
  <dcterms:created xsi:type="dcterms:W3CDTF">2016-11-07T03:59:44Z</dcterms:created>
  <dcterms:modified xsi:type="dcterms:W3CDTF">2024-10-29T23:44:30Z</dcterms:modified>
</cp:coreProperties>
</file>