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48" r:id="rId1"/>
  </p:sldMasterIdLst>
  <p:notesMasterIdLst>
    <p:notesMasterId r:id="rId4"/>
  </p:notesMasterIdLst>
  <p:sldIdLst>
    <p:sldId id="769" r:id="rId2"/>
    <p:sldId id="770" r:id="rId3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B90000"/>
    <a:srgbClr val="FF0000"/>
    <a:srgbClr val="EDFF05"/>
    <a:srgbClr val="EE5916"/>
    <a:srgbClr val="660066"/>
    <a:srgbClr val="0080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52" autoAdjust="0"/>
    <p:restoredTop sz="94694" autoAdjust="0"/>
  </p:normalViewPr>
  <p:slideViewPr>
    <p:cSldViewPr>
      <p:cViewPr varScale="1">
        <p:scale>
          <a:sx n="110" d="100"/>
          <a:sy n="110" d="100"/>
        </p:scale>
        <p:origin x="176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03730194-60F2-BA7E-6FA3-C7CEAEE995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3" tIns="49513" rIns="99023" bIns="49513" numCol="1" anchor="t" anchorCtr="0" compatLnSpc="1">
            <a:prstTxWarp prst="textNoShape">
              <a:avLst/>
            </a:prstTxWarp>
          </a:bodyPr>
          <a:lstStyle>
            <a:lvl1pPr defTabSz="990593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72779F61-FF57-B5EF-91FC-8B9A6F5F0A0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3" tIns="49513" rIns="99023" bIns="49513" numCol="1" anchor="t" anchorCtr="0" compatLnSpc="1">
            <a:prstTxWarp prst="textNoShape">
              <a:avLst/>
            </a:prstTxWarp>
          </a:bodyPr>
          <a:lstStyle>
            <a:lvl1pPr algn="r" defTabSz="990593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5D15BA50-FDB1-60FF-DD66-91EDC8D5D28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C5535F30-7C58-3DAD-5AAF-33689DD9AD8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3" tIns="49513" rIns="99023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8374" name="Rectangle 6">
            <a:extLst>
              <a:ext uri="{FF2B5EF4-FFF2-40B4-BE49-F238E27FC236}">
                <a16:creationId xmlns:a16="http://schemas.microsoft.com/office/drawing/2014/main" id="{C6C8BDD2-B654-5A72-8061-E328C1099E6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3" tIns="49513" rIns="99023" bIns="49513" numCol="1" anchor="b" anchorCtr="0" compatLnSpc="1">
            <a:prstTxWarp prst="textNoShape">
              <a:avLst/>
            </a:prstTxWarp>
          </a:bodyPr>
          <a:lstStyle>
            <a:lvl1pPr defTabSz="990593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5" name="Rectangle 7">
            <a:extLst>
              <a:ext uri="{FF2B5EF4-FFF2-40B4-BE49-F238E27FC236}">
                <a16:creationId xmlns:a16="http://schemas.microsoft.com/office/drawing/2014/main" id="{6F47F365-ADFB-BD0A-04C8-D71A24D2B0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3" tIns="49513" rIns="99023" bIns="49513" numCol="1" anchor="b" anchorCtr="0" compatLnSpc="1">
            <a:prstTxWarp prst="textNoShape">
              <a:avLst/>
            </a:prstTxWarp>
          </a:bodyPr>
          <a:lstStyle>
            <a:lvl1pPr algn="r" defTabSz="989013" eaLnBrk="1" hangingPunct="1">
              <a:defRPr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FD65AC-CEE4-4C15-B585-8FA09EBEA5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>
            <a:extLst>
              <a:ext uri="{FF2B5EF4-FFF2-40B4-BE49-F238E27FC236}">
                <a16:creationId xmlns:a16="http://schemas.microsoft.com/office/drawing/2014/main" id="{4E183DB1-0576-FF54-B83A-C038FEFE9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800" b="1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D5E9316-9762-28C2-F72D-AA1E68EC3A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E4F57A0-DA73-CC31-A18A-F09AAE8C8E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9BF0851-399B-7881-B379-B29304514C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56BDA76C-27C1-4A0E-B0F9-F9BE2D56B1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336760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998A01E-AA3A-42DD-F127-ABC23F0B80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67B5D09-EC1B-4F2E-AB2B-17EC9271FC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51063B05-3E96-1B30-6C1A-C40D948F4E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213B5-AB51-4A02-913C-77FD174E5C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572871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38938" y="188913"/>
            <a:ext cx="2162175" cy="61928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0825" y="188913"/>
            <a:ext cx="6335713" cy="6192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A4B0B6D-2638-F557-E537-0298EE62F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C1DC0F6-C538-5FCA-451B-48DBB789E7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1772C36-3CA8-7DAF-E5E9-C41EBB6FD3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97102-B69D-4DE9-98EE-B7BF7F5CF1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2367885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4675" y="88900"/>
            <a:ext cx="8001000" cy="7477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66738" y="1177925"/>
            <a:ext cx="3924300" cy="47720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3438" y="1177925"/>
            <a:ext cx="3924300" cy="23098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43438" y="3640138"/>
            <a:ext cx="3924300" cy="23098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日付プレースホルダ 5">
            <a:extLst>
              <a:ext uri="{FF2B5EF4-FFF2-40B4-BE49-F238E27FC236}">
                <a16:creationId xmlns:a16="http://schemas.microsoft.com/office/drawing/2014/main" id="{36ECB359-DA42-7E38-5DEC-7C77CF9AD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81750"/>
            <a:ext cx="1981200" cy="339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7" name="フッター プレースホルダ 6">
            <a:extLst>
              <a:ext uri="{FF2B5EF4-FFF2-40B4-BE49-F238E27FC236}">
                <a16:creationId xmlns:a16="http://schemas.microsoft.com/office/drawing/2014/main" id="{162DC08D-A13B-48E9-FB78-17D8EE1C6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8" name="スライド番号プレースホルダ 7">
            <a:extLst>
              <a:ext uri="{FF2B5EF4-FFF2-40B4-BE49-F238E27FC236}">
                <a16:creationId xmlns:a16="http://schemas.microsoft.com/office/drawing/2014/main" id="{361E2EF8-CD05-40DB-E14D-7B00E735E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750"/>
            <a:ext cx="1981200" cy="339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71535-3A74-4965-83B4-0444A2F7C1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510680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8763" y="332432"/>
            <a:ext cx="8642350" cy="579460"/>
          </a:xfrm>
        </p:spPr>
        <p:txBody>
          <a:bodyPr anchor="t">
            <a:normAutofit/>
          </a:bodyPr>
          <a:lstStyle>
            <a:lvl1pPr>
              <a:defRPr b="1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1142316"/>
            <a:ext cx="8642350" cy="5256212"/>
          </a:xfrm>
        </p:spPr>
        <p:txBody>
          <a:bodyPr/>
          <a:lstStyle>
            <a:lvl1pPr eaLnBrk="1" hangingPunct="1">
              <a:defRPr>
                <a:latin typeface="メイリオ" pitchFamily="50" charset="-128"/>
                <a:ea typeface="メイリオ" pitchFamily="50" charset="-128"/>
              </a:defRPr>
            </a:lvl1pPr>
            <a:lvl2pPr eaLnBrk="1" hangingPunct="1">
              <a:defRPr>
                <a:latin typeface="メイリオ" pitchFamily="50" charset="-128"/>
                <a:ea typeface="メイリオ" pitchFamily="50" charset="-128"/>
              </a:defRPr>
            </a:lvl2pPr>
            <a:lvl3pPr eaLnBrk="1" hangingPunct="1">
              <a:defRPr>
                <a:latin typeface="メイリオ" pitchFamily="50" charset="-128"/>
                <a:ea typeface="メイリオ" pitchFamily="50" charset="-128"/>
              </a:defRPr>
            </a:lvl3pPr>
            <a:lvl4pPr eaLnBrk="1" hangingPunct="1">
              <a:defRPr>
                <a:latin typeface="メイリオ" pitchFamily="50" charset="-128"/>
                <a:ea typeface="メイリオ" pitchFamily="50" charset="-128"/>
              </a:defRPr>
            </a:lvl4pPr>
            <a:lvl5pPr eaLnBrk="1" hangingPunct="1">
              <a:defRPr>
                <a:latin typeface="メイリオ" pitchFamily="50" charset="-128"/>
                <a:ea typeface="メイリオ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3A50DE8-86F2-14B0-74F0-F0769FCD95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BB4D7E8-4BA9-2069-18F1-62C03C11E6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2A39A15-3F64-A270-B36A-F4B72F7873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02575" y="6451600"/>
            <a:ext cx="973138" cy="339725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A41B6976-A3DF-4DF2-8F7A-EE0BACFE29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241687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958DC27-6BCE-BBE4-13F2-E0976073FB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14BFA02-5415-603E-43BA-20561A1BFD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83B90DB-7132-29CB-3482-283647A41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8511C-6591-487F-BE6F-DAC37F7E4E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029026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0825" y="1125538"/>
            <a:ext cx="4244975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244975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C27906C-F11C-8FC7-8D88-B306830E73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795A088-CB74-ECDC-58F6-5EFA8BE3FF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B3D24745-C1E6-8AB1-5F4D-5EE54C9F9A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48048-9DDB-46BE-9B34-62B206E46B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412773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DFFC79-6E8A-F452-8D81-DE8411A546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094801-E3F2-4858-EA37-3E8B4009C5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B79D99A-0970-401D-3E60-2886950F79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92894-D678-4574-97E6-09DB9BF9A1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536642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39FEA8FB-CF4B-9CBA-95B0-B17A172E93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5F8C13F0-0AE6-BBE1-216D-AE340080C7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E6555F8-D0DC-8E16-A3CE-853B686A4C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987F4-F3DA-47FC-B9ED-D0796DBAEC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388021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7D4F42B7-06E2-181F-A1D7-B19B4DD7B3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ED634CBC-291B-78A2-498E-9E7D0647E9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DDA065E7-C4EA-70A0-6B3B-8F038185F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2D1EB-7623-45B9-B37A-35C846946A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882826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BCD942C-CAD2-F337-E1B1-A152AD46D4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1D5C968-EFC8-565F-4B53-5385B7E2EA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C1EC90EB-FCC5-A84D-896E-FDA4C7B9E8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700B0-0DAE-427F-8778-1677DD0CF3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714667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990F48-198B-0E4C-E6E1-C294FBE202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4852693-610E-33A0-4D3D-4D931F909F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3F2E2A4-9AAF-890A-1191-DB26567DC3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44BD2-04E6-4DCC-B3F3-BB22BB972D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252846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1AA5016-FC3F-EE96-B904-9B147B2B45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8763" y="188913"/>
            <a:ext cx="8642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4FD2370-B081-AA00-BE8F-1F3C2B640D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125538"/>
            <a:ext cx="8642350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48083DB7-9059-C5ED-6413-0C01BD480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909638"/>
            <a:ext cx="8642350" cy="136525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9" name="Line 5">
            <a:extLst>
              <a:ext uri="{FF2B5EF4-FFF2-40B4-BE49-F238E27FC236}">
                <a16:creationId xmlns:a16="http://schemas.microsoft.com/office/drawing/2014/main" id="{CDA51556-8AAC-08C6-5BA5-64E77D6975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0825" y="6381750"/>
            <a:ext cx="864235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EBDAE0CA-64BE-B628-09DB-CE5C74689A1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95288" y="6381750"/>
            <a:ext cx="1981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CC8E1551-1B8A-4669-F3E9-7832B2A29D6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81750"/>
            <a:ext cx="2895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6EFB49FB-9329-67C9-A6DE-EBB3ABC48B6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381750"/>
            <a:ext cx="1981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/>
            </a:lvl1pPr>
          </a:lstStyle>
          <a:p>
            <a:pPr>
              <a:defRPr/>
            </a:pPr>
            <a:fld id="{8DE20826-7109-4DEF-BF65-E050170810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8" r:id="rId1"/>
    <p:sldLayoutId id="2147484319" r:id="rId2"/>
    <p:sldLayoutId id="2147484309" r:id="rId3"/>
    <p:sldLayoutId id="2147484310" r:id="rId4"/>
    <p:sldLayoutId id="2147484311" r:id="rId5"/>
    <p:sldLayoutId id="2147484312" r:id="rId6"/>
    <p:sldLayoutId id="2147484313" r:id="rId7"/>
    <p:sldLayoutId id="2147484314" r:id="rId8"/>
    <p:sldLayoutId id="2147484315" r:id="rId9"/>
    <p:sldLayoutId id="2147484316" r:id="rId10"/>
    <p:sldLayoutId id="2147484317" r:id="rId11"/>
    <p:sldLayoutId id="2147484320" r:id="rId12"/>
  </p:sldLayoutIdLst>
  <p:transition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メイリオ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2400">
          <a:solidFill>
            <a:schemeClr val="tx1"/>
          </a:solidFill>
          <a:latin typeface="+mn-lt"/>
          <a:ea typeface="+mn-ea"/>
          <a:cs typeface="メイリオ" pitchFamily="50" charset="-128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  <a:cs typeface="メイリオ" pitchFamily="50" charset="-128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2000">
          <a:solidFill>
            <a:schemeClr val="tx1"/>
          </a:solidFill>
          <a:latin typeface="+mn-lt"/>
          <a:ea typeface="+mn-ea"/>
          <a:cs typeface="メイリオ" pitchFamily="50" charset="-128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  <a:cs typeface="メイリオ" pitchFamily="50" charset="-128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  <a:cs typeface="メイリオ" pitchFamily="50" charset="-128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0A693F40-22D1-F26A-93D4-367EA6A59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8763" y="331788"/>
            <a:ext cx="8642350" cy="579437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3200" dirty="0">
                <a:latin typeface="+mn-ea"/>
                <a:ea typeface="+mn-ea"/>
              </a:rPr>
              <a:t>第</a:t>
            </a:r>
            <a:r>
              <a:rPr lang="en-US" altLang="ja-JP" sz="3200" dirty="0">
                <a:latin typeface="+mn-ea"/>
                <a:ea typeface="+mn-ea"/>
              </a:rPr>
              <a:t>6</a:t>
            </a:r>
            <a:r>
              <a:rPr lang="ja-JP" altLang="en-US" sz="3200" dirty="0">
                <a:latin typeface="+mn-ea"/>
                <a:ea typeface="+mn-ea"/>
              </a:rPr>
              <a:t>回課題</a:t>
            </a:r>
          </a:p>
        </p:txBody>
      </p:sp>
      <p:sp>
        <p:nvSpPr>
          <p:cNvPr id="449540" name="Rectangle 4">
            <a:extLst>
              <a:ext uri="{FF2B5EF4-FFF2-40B4-BE49-F238E27FC236}">
                <a16:creationId xmlns:a16="http://schemas.microsoft.com/office/drawing/2014/main" id="{36E77A8F-B66F-DF86-C385-06565AAE1A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143000"/>
            <a:ext cx="8642350" cy="5256213"/>
          </a:xfrm>
        </p:spPr>
        <p:txBody>
          <a:bodyPr/>
          <a:lstStyle/>
          <a:p>
            <a:pPr>
              <a:defRPr/>
            </a:pPr>
            <a:r>
              <a:rPr lang="ja-JP" altLang="en-US" dirty="0">
                <a:latin typeface="+mn-ea"/>
                <a:ea typeface="+mn-ea"/>
              </a:rPr>
              <a:t>フィボナッチ数列 </a:t>
            </a:r>
            <a:r>
              <a:rPr lang="en-US" altLang="ja-JP" dirty="0">
                <a:latin typeface="+mn-ea"/>
                <a:ea typeface="+mn-ea"/>
              </a:rPr>
              <a:t>(</a:t>
            </a:r>
            <a:r>
              <a:rPr lang="ja-JP" altLang="en-US" dirty="0">
                <a:latin typeface="+mn-ea"/>
                <a:ea typeface="+mn-ea"/>
              </a:rPr>
              <a:t>コード：</a:t>
            </a:r>
            <a:r>
              <a:rPr lang="en-US" altLang="ja-JP" dirty="0">
                <a:latin typeface="+mn-ea"/>
                <a:ea typeface="+mn-ea"/>
              </a:rPr>
              <a:t>p.171) </a:t>
            </a:r>
            <a:r>
              <a:rPr lang="ja-JP" altLang="en-US" dirty="0">
                <a:latin typeface="+mn-ea"/>
                <a:ea typeface="+mn-ea"/>
              </a:rPr>
              <a:t>について，</a:t>
            </a:r>
            <a:r>
              <a:rPr lang="en-US" altLang="ja-JP" b="1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fib(4)</a:t>
            </a:r>
            <a:r>
              <a:rPr lang="en-US" altLang="ja-JP" dirty="0">
                <a:latin typeface="+mn-ea"/>
                <a:ea typeface="+mn-ea"/>
              </a:rPr>
              <a:t> </a:t>
            </a:r>
            <a:r>
              <a:rPr lang="ja-JP" altLang="en-US" dirty="0">
                <a:latin typeface="+mn-ea"/>
                <a:ea typeface="+mn-ea"/>
              </a:rPr>
              <a:t>を呼び出したときの起こる出来事は以下の通りである． </a:t>
            </a:r>
          </a:p>
          <a:p>
            <a:pPr>
              <a:defRPr/>
            </a:pPr>
            <a:r>
              <a:rPr lang="ja-JP" altLang="en-US" dirty="0">
                <a:latin typeface="+mn-ea"/>
                <a:ea typeface="+mn-ea"/>
              </a:rPr>
              <a:t>同様に</a:t>
            </a:r>
            <a:r>
              <a:rPr lang="ja-JP" altLang="en-US" sz="1200" dirty="0">
                <a:latin typeface="+mn-ea"/>
                <a:ea typeface="+mn-ea"/>
              </a:rPr>
              <a:t> </a:t>
            </a:r>
            <a:r>
              <a:rPr lang="en-US" altLang="ja-JP" dirty="0">
                <a:latin typeface="+mn-ea"/>
                <a:ea typeface="+mn-ea"/>
              </a:rPr>
              <a:t>p.194</a:t>
            </a:r>
            <a:r>
              <a:rPr lang="en-US" altLang="ja-JP" sz="1200" dirty="0">
                <a:latin typeface="+mn-ea"/>
                <a:ea typeface="+mn-ea"/>
              </a:rPr>
              <a:t> </a:t>
            </a:r>
            <a:r>
              <a:rPr lang="ja-JP" altLang="en-US" dirty="0">
                <a:latin typeface="+mn-ea"/>
                <a:ea typeface="+mn-ea"/>
              </a:rPr>
              <a:t>で</a:t>
            </a:r>
            <a:r>
              <a:rPr lang="ja-JP" altLang="en-US" sz="1200" dirty="0">
                <a:latin typeface="+mn-ea"/>
                <a:ea typeface="+mn-ea"/>
              </a:rPr>
              <a:t> </a:t>
            </a:r>
            <a:r>
              <a:rPr lang="en-US" altLang="ja-JP" b="1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main() </a:t>
            </a:r>
            <a:r>
              <a:rPr lang="ja-JP" altLang="en-US" dirty="0">
                <a:latin typeface="+mn-ea"/>
                <a:ea typeface="+mn-ea"/>
              </a:rPr>
              <a:t>から</a:t>
            </a:r>
            <a:r>
              <a:rPr lang="ja-JP" altLang="en-US" sz="1200" dirty="0">
                <a:latin typeface="+mn-ea"/>
                <a:ea typeface="+mn-ea"/>
              </a:rPr>
              <a:t> </a:t>
            </a:r>
            <a:r>
              <a:rPr lang="en-US" altLang="ja-JP" b="1" dirty="0" err="1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hanoi</a:t>
            </a:r>
            <a:r>
              <a:rPr lang="en-US" altLang="ja-JP" b="1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(2,’a’,’b’)</a:t>
            </a:r>
            <a:r>
              <a:rPr lang="ja-JP" altLang="en-US" dirty="0">
                <a:latin typeface="+mn-ea"/>
                <a:ea typeface="+mn-ea"/>
              </a:rPr>
              <a:t>を呼ぶときに起こることを図示せよ </a:t>
            </a:r>
            <a:r>
              <a:rPr lang="en-US" altLang="ja-JP" dirty="0">
                <a:latin typeface="+mn-ea"/>
                <a:ea typeface="+mn-ea"/>
              </a:rPr>
              <a:t>(</a:t>
            </a:r>
            <a:r>
              <a:rPr lang="ja-JP" altLang="en-US" dirty="0">
                <a:latin typeface="+mn-ea"/>
                <a:ea typeface="+mn-ea"/>
              </a:rPr>
              <a:t>スタック状況</a:t>
            </a:r>
            <a:r>
              <a:rPr lang="en-US" altLang="ja-JP" dirty="0">
                <a:latin typeface="+mn-ea"/>
                <a:ea typeface="+mn-ea"/>
              </a:rPr>
              <a:t>, </a:t>
            </a:r>
            <a:r>
              <a:rPr lang="ja-JP" altLang="en-US" dirty="0">
                <a:latin typeface="+mn-ea"/>
                <a:ea typeface="+mn-ea"/>
              </a:rPr>
              <a:t>返値は不要</a:t>
            </a:r>
            <a:r>
              <a:rPr lang="en-US" altLang="ja-JP" dirty="0">
                <a:latin typeface="+mn-ea"/>
                <a:ea typeface="+mn-ea"/>
              </a:rPr>
              <a:t>)</a:t>
            </a:r>
            <a:r>
              <a:rPr lang="ja-JP" altLang="en-US" dirty="0">
                <a:latin typeface="+mn-ea"/>
                <a:ea typeface="+mn-ea"/>
              </a:rPr>
              <a:t>．  </a:t>
            </a:r>
          </a:p>
        </p:txBody>
      </p:sp>
      <p:sp>
        <p:nvSpPr>
          <p:cNvPr id="6148" name="スライド番号プレースホルダ 5">
            <a:extLst>
              <a:ext uri="{FF2B5EF4-FFF2-40B4-BE49-F238E27FC236}">
                <a16:creationId xmlns:a16="http://schemas.microsoft.com/office/drawing/2014/main" id="{39545985-6075-03E9-A16A-80D8DF4C0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F949613-03BD-4C87-8672-37465EF2FF36}" type="slidenum">
              <a:rPr kumimoji="0" lang="en-US" altLang="ja-JP" sz="16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kumimoji="0" lang="en-US" altLang="ja-JP" sz="1600">
              <a:ea typeface="ＭＳ Ｐゴシック" panose="020B0600070205080204" pitchFamily="50" charset="-128"/>
            </a:endParaRPr>
          </a:p>
        </p:txBody>
      </p:sp>
      <p:sp>
        <p:nvSpPr>
          <p:cNvPr id="449538" name="Rectangle 2">
            <a:extLst>
              <a:ext uri="{FF2B5EF4-FFF2-40B4-BE49-F238E27FC236}">
                <a16:creationId xmlns:a16="http://schemas.microsoft.com/office/drawing/2014/main" id="{7FC77082-4004-E7D4-1969-E4E7AA1D1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4508500"/>
            <a:ext cx="2519363" cy="15843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ja-JP" altLang="en-US">
              <a:latin typeface="ＤＦ華康ゴシック体 Std W2" pitchFamily="34" charset="-128"/>
              <a:ea typeface="ＤＦ華康ゴシック体 Std W2" pitchFamily="34" charset="-128"/>
            </a:endParaRPr>
          </a:p>
        </p:txBody>
      </p:sp>
      <p:sp>
        <p:nvSpPr>
          <p:cNvPr id="449547" name="Line 11">
            <a:extLst>
              <a:ext uri="{FF2B5EF4-FFF2-40B4-BE49-F238E27FC236}">
                <a16:creationId xmlns:a16="http://schemas.microsoft.com/office/drawing/2014/main" id="{B8499F60-72CD-7A55-A122-435526D277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2500" y="3429000"/>
            <a:ext cx="0" cy="431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9548" name="Line 12">
            <a:extLst>
              <a:ext uri="{FF2B5EF4-FFF2-40B4-BE49-F238E27FC236}">
                <a16:creationId xmlns:a16="http://schemas.microsoft.com/office/drawing/2014/main" id="{39722778-097F-0CD6-3C50-1212F76EDFF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5375" y="3429000"/>
            <a:ext cx="0" cy="431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9549" name="Line 13">
            <a:extLst>
              <a:ext uri="{FF2B5EF4-FFF2-40B4-BE49-F238E27FC236}">
                <a16:creationId xmlns:a16="http://schemas.microsoft.com/office/drawing/2014/main" id="{D5CBA7C0-ECFF-F798-1EB1-FB4D90A913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55875" y="4292600"/>
            <a:ext cx="431800" cy="431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9550" name="Line 14">
            <a:extLst>
              <a:ext uri="{FF2B5EF4-FFF2-40B4-BE49-F238E27FC236}">
                <a16:creationId xmlns:a16="http://schemas.microsoft.com/office/drawing/2014/main" id="{3ADFA368-F159-BFB2-CC8C-4EA4306560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1775" y="4292600"/>
            <a:ext cx="431800" cy="431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9551" name="Line 15">
            <a:extLst>
              <a:ext uri="{FF2B5EF4-FFF2-40B4-BE49-F238E27FC236}">
                <a16:creationId xmlns:a16="http://schemas.microsoft.com/office/drawing/2014/main" id="{9EC3B3D3-9AA7-CD05-337A-0587F765C1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03350" y="5157788"/>
            <a:ext cx="358775" cy="431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9552" name="Line 16">
            <a:extLst>
              <a:ext uri="{FF2B5EF4-FFF2-40B4-BE49-F238E27FC236}">
                <a16:creationId xmlns:a16="http://schemas.microsoft.com/office/drawing/2014/main" id="{47B99FA9-E519-01EE-331B-75D0C16239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19250" y="5157788"/>
            <a:ext cx="360363" cy="43021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9553" name="Line 17">
            <a:extLst>
              <a:ext uri="{FF2B5EF4-FFF2-40B4-BE49-F238E27FC236}">
                <a16:creationId xmlns:a16="http://schemas.microsoft.com/office/drawing/2014/main" id="{150211C2-9BC5-CE98-18AB-8C0EACB9B2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2850" y="5157788"/>
            <a:ext cx="360363" cy="431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9554" name="Line 18">
            <a:extLst>
              <a:ext uri="{FF2B5EF4-FFF2-40B4-BE49-F238E27FC236}">
                <a16:creationId xmlns:a16="http://schemas.microsoft.com/office/drawing/2014/main" id="{666BED0B-59DE-63A0-8094-3DBA64EAE01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8750" y="5157788"/>
            <a:ext cx="360363" cy="43021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9555" name="Line 19">
            <a:extLst>
              <a:ext uri="{FF2B5EF4-FFF2-40B4-BE49-F238E27FC236}">
                <a16:creationId xmlns:a16="http://schemas.microsoft.com/office/drawing/2014/main" id="{9C6EAB60-541A-7382-CA89-8609ADB9A8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2713" y="4292600"/>
            <a:ext cx="431800" cy="431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9556" name="Line 20">
            <a:extLst>
              <a:ext uri="{FF2B5EF4-FFF2-40B4-BE49-F238E27FC236}">
                <a16:creationId xmlns:a16="http://schemas.microsoft.com/office/drawing/2014/main" id="{80505A55-7A1F-317A-2357-5EF3CE5622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8613" y="4292600"/>
            <a:ext cx="431800" cy="431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9557" name="Rectangle 21">
            <a:extLst>
              <a:ext uri="{FF2B5EF4-FFF2-40B4-BE49-F238E27FC236}">
                <a16:creationId xmlns:a16="http://schemas.microsoft.com/office/drawing/2014/main" id="{9B5EFDAD-2249-4B5D-B833-06D766500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5150" y="3405188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600">
                <a:latin typeface="ＤＦ華康ゴシック体 Std W2" pitchFamily="34" charset="-128"/>
                <a:ea typeface="ＤＦ華康ゴシック体 Std W2" pitchFamily="34" charset="-128"/>
              </a:rPr>
              <a:t>①</a:t>
            </a:r>
          </a:p>
        </p:txBody>
      </p:sp>
      <p:sp>
        <p:nvSpPr>
          <p:cNvPr id="449558" name="Rectangle 22">
            <a:extLst>
              <a:ext uri="{FF2B5EF4-FFF2-40B4-BE49-F238E27FC236}">
                <a16:creationId xmlns:a16="http://schemas.microsoft.com/office/drawing/2014/main" id="{7AB48920-5CBE-7B71-3629-D158543B3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9988" y="4221163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600">
                <a:latin typeface="ＤＦ華康ゴシック体 Std W2" pitchFamily="34" charset="-128"/>
                <a:ea typeface="ＤＦ華康ゴシック体 Std W2" pitchFamily="34" charset="-128"/>
              </a:rPr>
              <a:t>②</a:t>
            </a:r>
          </a:p>
        </p:txBody>
      </p:sp>
      <p:sp>
        <p:nvSpPr>
          <p:cNvPr id="449559" name="Rectangle 23">
            <a:extLst>
              <a:ext uri="{FF2B5EF4-FFF2-40B4-BE49-F238E27FC236}">
                <a16:creationId xmlns:a16="http://schemas.microsoft.com/office/drawing/2014/main" id="{79AB5943-7BC8-1446-1B9C-33F5EFF23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325" y="5151438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600">
                <a:latin typeface="ＤＦ華康ゴシック体 Std W2" pitchFamily="34" charset="-128"/>
                <a:ea typeface="ＤＦ華康ゴシック体 Std W2" pitchFamily="34" charset="-128"/>
              </a:rPr>
              <a:t>③</a:t>
            </a:r>
          </a:p>
        </p:txBody>
      </p:sp>
      <p:sp>
        <p:nvSpPr>
          <p:cNvPr id="449560" name="Rectangle 24">
            <a:extLst>
              <a:ext uri="{FF2B5EF4-FFF2-40B4-BE49-F238E27FC236}">
                <a16:creationId xmlns:a16="http://schemas.microsoft.com/office/drawing/2014/main" id="{27F476C6-10D6-1D96-8E2B-FE39A7ACB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5267325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600">
                <a:latin typeface="ＤＦ華康ゴシック体 Std W2" pitchFamily="34" charset="-128"/>
                <a:ea typeface="ＤＦ華康ゴシック体 Std W2" pitchFamily="34" charset="-128"/>
              </a:rPr>
              <a:t>④</a:t>
            </a:r>
          </a:p>
        </p:txBody>
      </p:sp>
      <p:sp>
        <p:nvSpPr>
          <p:cNvPr id="449561" name="Rectangle 25">
            <a:extLst>
              <a:ext uri="{FF2B5EF4-FFF2-40B4-BE49-F238E27FC236}">
                <a16:creationId xmlns:a16="http://schemas.microsoft.com/office/drawing/2014/main" id="{94E47923-80BC-4366-9791-A7BFF9F6B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2988" y="5253038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600">
                <a:latin typeface="ＤＦ華康ゴシック体 Std W2" pitchFamily="34" charset="-128"/>
                <a:ea typeface="ＤＦ華康ゴシック体 Std W2" pitchFamily="34" charset="-128"/>
              </a:rPr>
              <a:t>⑤</a:t>
            </a:r>
          </a:p>
        </p:txBody>
      </p:sp>
      <p:sp>
        <p:nvSpPr>
          <p:cNvPr id="449562" name="Rectangle 26">
            <a:extLst>
              <a:ext uri="{FF2B5EF4-FFF2-40B4-BE49-F238E27FC236}">
                <a16:creationId xmlns:a16="http://schemas.microsoft.com/office/drawing/2014/main" id="{2E683D4F-BCF1-5D11-30D3-17E3ACEAF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5253038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600">
                <a:latin typeface="ＤＦ華康ゴシック体 Std W2" pitchFamily="34" charset="-128"/>
                <a:ea typeface="ＤＦ華康ゴシック体 Std W2" pitchFamily="34" charset="-128"/>
              </a:rPr>
              <a:t>⑥</a:t>
            </a:r>
          </a:p>
        </p:txBody>
      </p:sp>
      <p:sp>
        <p:nvSpPr>
          <p:cNvPr id="449563" name="Rectangle 27">
            <a:extLst>
              <a:ext uri="{FF2B5EF4-FFF2-40B4-BE49-F238E27FC236}">
                <a16:creationId xmlns:a16="http://schemas.microsoft.com/office/drawing/2014/main" id="{824ACD99-5789-EC9F-ABA9-A1BA21521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963" y="4508500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600">
                <a:latin typeface="ＤＦ華康ゴシック体 Std W2" pitchFamily="34" charset="-128"/>
                <a:ea typeface="ＤＦ華康ゴシック体 Std W2" pitchFamily="34" charset="-128"/>
              </a:rPr>
              <a:t>⑦</a:t>
            </a:r>
          </a:p>
        </p:txBody>
      </p:sp>
      <p:sp>
        <p:nvSpPr>
          <p:cNvPr id="449564" name="Rectangle 28">
            <a:extLst>
              <a:ext uri="{FF2B5EF4-FFF2-40B4-BE49-F238E27FC236}">
                <a16:creationId xmlns:a16="http://schemas.microsoft.com/office/drawing/2014/main" id="{51BAD55F-E343-DB43-65C4-65B8A8B71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8400" y="4365625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600">
                <a:latin typeface="ＤＦ華康ゴシック体 Std W2" pitchFamily="34" charset="-128"/>
                <a:ea typeface="ＤＦ華康ゴシック体 Std W2" pitchFamily="34" charset="-128"/>
              </a:rPr>
              <a:t>⑧</a:t>
            </a:r>
          </a:p>
        </p:txBody>
      </p:sp>
      <p:sp>
        <p:nvSpPr>
          <p:cNvPr id="449565" name="Rectangle 29">
            <a:extLst>
              <a:ext uri="{FF2B5EF4-FFF2-40B4-BE49-F238E27FC236}">
                <a16:creationId xmlns:a16="http://schemas.microsoft.com/office/drawing/2014/main" id="{EA1BC8B3-3554-82AC-E4B1-B8ACDBB83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4365625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600">
                <a:latin typeface="ＤＦ華康ゴシック体 Std W2" pitchFamily="34" charset="-128"/>
                <a:ea typeface="ＤＦ華康ゴシック体 Std W2" pitchFamily="34" charset="-128"/>
              </a:rPr>
              <a:t>⑨</a:t>
            </a:r>
          </a:p>
        </p:txBody>
      </p:sp>
      <p:sp>
        <p:nvSpPr>
          <p:cNvPr id="449566" name="Rectangle 30">
            <a:extLst>
              <a:ext uri="{FF2B5EF4-FFF2-40B4-BE49-F238E27FC236}">
                <a16:creationId xmlns:a16="http://schemas.microsoft.com/office/drawing/2014/main" id="{3A28122A-95E6-D1F8-A4EF-A5DCDB807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7438" y="3529013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600">
                <a:latin typeface="ＤＦ華康ゴシック体 Std W2" pitchFamily="34" charset="-128"/>
                <a:ea typeface="ＤＦ華康ゴシック体 Std W2" pitchFamily="34" charset="-128"/>
              </a:rPr>
              <a:t>⑩</a:t>
            </a:r>
          </a:p>
        </p:txBody>
      </p:sp>
      <p:sp>
        <p:nvSpPr>
          <p:cNvPr id="449567" name="Text Box 31">
            <a:extLst>
              <a:ext uri="{FF2B5EF4-FFF2-40B4-BE49-F238E27FC236}">
                <a16:creationId xmlns:a16="http://schemas.microsoft.com/office/drawing/2014/main" id="{DC8D1055-12F5-E959-4F17-15979864B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1513" y="5084763"/>
            <a:ext cx="336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000" b="1">
                <a:latin typeface="Courier New" panose="02070309020205020404" pitchFamily="49" charset="0"/>
                <a:ea typeface="ＤＦ華康ゴシック体 Std W2" pitchFamily="34" charset="-128"/>
              </a:rPr>
              <a:t>1</a:t>
            </a:r>
          </a:p>
        </p:txBody>
      </p:sp>
      <p:sp>
        <p:nvSpPr>
          <p:cNvPr id="449568" name="Text Box 32">
            <a:extLst>
              <a:ext uri="{FF2B5EF4-FFF2-40B4-BE49-F238E27FC236}">
                <a16:creationId xmlns:a16="http://schemas.microsoft.com/office/drawing/2014/main" id="{E1D48785-E2A0-CF93-EACD-AACA7768D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688" y="5076825"/>
            <a:ext cx="336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000" b="1">
                <a:latin typeface="Courier New" panose="02070309020205020404" pitchFamily="49" charset="0"/>
                <a:ea typeface="ＤＦ華康ゴシック体 Std W2" pitchFamily="34" charset="-128"/>
              </a:rPr>
              <a:t>1</a:t>
            </a:r>
          </a:p>
        </p:txBody>
      </p:sp>
      <p:sp>
        <p:nvSpPr>
          <p:cNvPr id="449569" name="Text Box 33">
            <a:extLst>
              <a:ext uri="{FF2B5EF4-FFF2-40B4-BE49-F238E27FC236}">
                <a16:creationId xmlns:a16="http://schemas.microsoft.com/office/drawing/2014/main" id="{677E33BD-9DB0-67B3-A6EF-47FCC03F1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4292600"/>
            <a:ext cx="336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000" b="1">
                <a:latin typeface="Courier New" panose="02070309020205020404" pitchFamily="49" charset="0"/>
                <a:ea typeface="ＤＦ華康ゴシック体 Std W2" pitchFamily="34" charset="-128"/>
              </a:rPr>
              <a:t>2</a:t>
            </a:r>
          </a:p>
        </p:txBody>
      </p:sp>
      <p:sp>
        <p:nvSpPr>
          <p:cNvPr id="449570" name="Text Box 34">
            <a:extLst>
              <a:ext uri="{FF2B5EF4-FFF2-40B4-BE49-F238E27FC236}">
                <a16:creationId xmlns:a16="http://schemas.microsoft.com/office/drawing/2014/main" id="{9ECB5434-D7BB-129E-7FA2-9E2520087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336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000" b="1">
                <a:latin typeface="Courier New" panose="02070309020205020404" pitchFamily="49" charset="0"/>
                <a:ea typeface="ＤＦ華康ゴシック体 Std W2" pitchFamily="34" charset="-128"/>
              </a:rPr>
              <a:t>1</a:t>
            </a:r>
          </a:p>
        </p:txBody>
      </p:sp>
      <p:sp>
        <p:nvSpPr>
          <p:cNvPr id="449571" name="Text Box 35">
            <a:extLst>
              <a:ext uri="{FF2B5EF4-FFF2-40B4-BE49-F238E27FC236}">
                <a16:creationId xmlns:a16="http://schemas.microsoft.com/office/drawing/2014/main" id="{80875D76-EA12-4822-04D7-4E3EC45F0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82963"/>
            <a:ext cx="336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000" b="1">
                <a:latin typeface="Courier New" panose="02070309020205020404" pitchFamily="49" charset="0"/>
                <a:ea typeface="ＤＦ華康ゴシック体 Std W2" pitchFamily="34" charset="-128"/>
              </a:rPr>
              <a:t>3</a:t>
            </a:r>
          </a:p>
        </p:txBody>
      </p:sp>
      <p:sp>
        <p:nvSpPr>
          <p:cNvPr id="449572" name="Rectangle 36">
            <a:extLst>
              <a:ext uri="{FF2B5EF4-FFF2-40B4-BE49-F238E27FC236}">
                <a16:creationId xmlns:a16="http://schemas.microsoft.com/office/drawing/2014/main" id="{5EAA2453-B4BA-521E-C37A-F8C600152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5229225"/>
            <a:ext cx="25193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>
                <a:latin typeface="Courier New" panose="02070309020205020404" pitchFamily="49" charset="0"/>
              </a:rPr>
              <a:t>fib(4)</a:t>
            </a:r>
            <a:r>
              <a:rPr lang="en-US" altLang="ja-JP" sz="1200"/>
              <a:t> </a:t>
            </a:r>
            <a:r>
              <a:rPr lang="ja-JP" altLang="en-US"/>
              <a:t>第</a:t>
            </a:r>
            <a:r>
              <a:rPr lang="en-US" altLang="ja-JP"/>
              <a:t>1</a:t>
            </a:r>
            <a:r>
              <a:rPr lang="ja-JP" altLang="en-US"/>
              <a:t>段階</a:t>
            </a:r>
          </a:p>
        </p:txBody>
      </p:sp>
      <p:sp>
        <p:nvSpPr>
          <p:cNvPr id="449573" name="Rectangle 37">
            <a:extLst>
              <a:ext uri="{FF2B5EF4-FFF2-40B4-BE49-F238E27FC236}">
                <a16:creationId xmlns:a16="http://schemas.microsoft.com/office/drawing/2014/main" id="{9D16126D-8BC8-4EBE-7143-05E8FBC4F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4797425"/>
            <a:ext cx="25193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>
                <a:latin typeface="Courier New" panose="02070309020205020404" pitchFamily="49" charset="0"/>
              </a:rPr>
              <a:t>fib(3)</a:t>
            </a:r>
            <a:r>
              <a:rPr lang="en-US" altLang="ja-JP" sz="1200"/>
              <a:t> </a:t>
            </a:r>
            <a:r>
              <a:rPr lang="ja-JP" altLang="en-US"/>
              <a:t>第</a:t>
            </a:r>
            <a:r>
              <a:rPr lang="en-US" altLang="ja-JP"/>
              <a:t>1</a:t>
            </a:r>
            <a:r>
              <a:rPr lang="ja-JP" altLang="en-US"/>
              <a:t>段階</a:t>
            </a:r>
          </a:p>
        </p:txBody>
      </p:sp>
      <p:sp>
        <p:nvSpPr>
          <p:cNvPr id="449574" name="Rectangle 38">
            <a:extLst>
              <a:ext uri="{FF2B5EF4-FFF2-40B4-BE49-F238E27FC236}">
                <a16:creationId xmlns:a16="http://schemas.microsoft.com/office/drawing/2014/main" id="{49D7F4E7-9998-0AB7-D7EA-2F96447E1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5661025"/>
            <a:ext cx="25193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>
                <a:latin typeface="Courier New" panose="02070309020205020404" pitchFamily="49" charset="0"/>
                <a:ea typeface="ＤＦ華康ゴシック体 Std W2" pitchFamily="34" charset="-128"/>
              </a:rPr>
              <a:t>main()</a:t>
            </a:r>
            <a:endParaRPr lang="en-US" altLang="ja-JP">
              <a:latin typeface="ＤＦ華康ゴシック体 Std W2" pitchFamily="34" charset="-128"/>
              <a:ea typeface="ＤＦ華康ゴシック体 Std W2" pitchFamily="34" charset="-128"/>
            </a:endParaRPr>
          </a:p>
        </p:txBody>
      </p:sp>
      <p:sp>
        <p:nvSpPr>
          <p:cNvPr id="449575" name="Text Box 39">
            <a:extLst>
              <a:ext uri="{FF2B5EF4-FFF2-40B4-BE49-F238E27FC236}">
                <a16:creationId xmlns:a16="http://schemas.microsoft.com/office/drawing/2014/main" id="{C3E885BA-767D-28A1-8484-E73DD26DB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005263"/>
            <a:ext cx="2012950" cy="4572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2400">
                <a:solidFill>
                  <a:schemeClr val="hlink"/>
                </a:solidFill>
                <a:latin typeface="+mn-ea"/>
                <a:ea typeface="+mn-ea"/>
              </a:rPr>
              <a:t>スタック領域</a:t>
            </a:r>
          </a:p>
        </p:txBody>
      </p:sp>
      <p:sp>
        <p:nvSpPr>
          <p:cNvPr id="449576" name="Rectangle 40">
            <a:extLst>
              <a:ext uri="{FF2B5EF4-FFF2-40B4-BE49-F238E27FC236}">
                <a16:creationId xmlns:a16="http://schemas.microsoft.com/office/drawing/2014/main" id="{FCC2FADB-71F3-7A20-F7F5-98FD07CFC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5229225"/>
            <a:ext cx="25193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>
                <a:latin typeface="Courier New" panose="02070309020205020404" pitchFamily="49" charset="0"/>
              </a:rPr>
              <a:t>fib(4)</a:t>
            </a:r>
            <a:r>
              <a:rPr lang="en-US" altLang="ja-JP" sz="1200"/>
              <a:t> </a:t>
            </a:r>
            <a:r>
              <a:rPr lang="ja-JP" altLang="en-US"/>
              <a:t>第</a:t>
            </a:r>
            <a:r>
              <a:rPr lang="en-US" altLang="ja-JP"/>
              <a:t>2</a:t>
            </a:r>
            <a:r>
              <a:rPr lang="ja-JP" altLang="en-US"/>
              <a:t>段階</a:t>
            </a:r>
          </a:p>
        </p:txBody>
      </p:sp>
      <p:sp>
        <p:nvSpPr>
          <p:cNvPr id="449577" name="Rectangle 41">
            <a:extLst>
              <a:ext uri="{FF2B5EF4-FFF2-40B4-BE49-F238E27FC236}">
                <a16:creationId xmlns:a16="http://schemas.microsoft.com/office/drawing/2014/main" id="{02A38A79-01C5-69ED-9E76-696E9425B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4797425"/>
            <a:ext cx="25193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>
                <a:latin typeface="Courier New" panose="02070309020205020404" pitchFamily="49" charset="0"/>
              </a:rPr>
              <a:t>fib(3)</a:t>
            </a:r>
            <a:r>
              <a:rPr lang="en-US" altLang="ja-JP" sz="1200"/>
              <a:t> </a:t>
            </a:r>
            <a:r>
              <a:rPr lang="ja-JP" altLang="en-US"/>
              <a:t>第</a:t>
            </a:r>
            <a:r>
              <a:rPr lang="en-US" altLang="ja-JP"/>
              <a:t>2</a:t>
            </a:r>
            <a:r>
              <a:rPr lang="ja-JP" altLang="en-US"/>
              <a:t>段階</a:t>
            </a:r>
          </a:p>
        </p:txBody>
      </p:sp>
      <p:grpSp>
        <p:nvGrpSpPr>
          <p:cNvPr id="2" name="Group 42">
            <a:extLst>
              <a:ext uri="{FF2B5EF4-FFF2-40B4-BE49-F238E27FC236}">
                <a16:creationId xmlns:a16="http://schemas.microsoft.com/office/drawing/2014/main" id="{D9835910-40E6-300B-A9DF-6AD8B4BB9AD2}"/>
              </a:ext>
            </a:extLst>
          </p:cNvPr>
          <p:cNvGrpSpPr>
            <a:grpSpLocks/>
          </p:cNvGrpSpPr>
          <p:nvPr/>
        </p:nvGrpSpPr>
        <p:grpSpPr bwMode="auto">
          <a:xfrm>
            <a:off x="6156325" y="4508500"/>
            <a:ext cx="2520950" cy="1584325"/>
            <a:chOff x="4059" y="1888"/>
            <a:chExt cx="1406" cy="1814"/>
          </a:xfrm>
        </p:grpSpPr>
        <p:sp>
          <p:nvSpPr>
            <p:cNvPr id="6189" name="Line 43">
              <a:extLst>
                <a:ext uri="{FF2B5EF4-FFF2-40B4-BE49-F238E27FC236}">
                  <a16:creationId xmlns:a16="http://schemas.microsoft.com/office/drawing/2014/main" id="{93069519-CED5-A3D4-1940-85C15F78C5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59" y="1888"/>
              <a:ext cx="0" cy="18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90" name="Line 44">
              <a:extLst>
                <a:ext uri="{FF2B5EF4-FFF2-40B4-BE49-F238E27FC236}">
                  <a16:creationId xmlns:a16="http://schemas.microsoft.com/office/drawing/2014/main" id="{E336D7A3-62D7-AB15-72DE-5504A8D1E3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65" y="1888"/>
              <a:ext cx="0" cy="18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91" name="Line 45">
              <a:extLst>
                <a:ext uri="{FF2B5EF4-FFF2-40B4-BE49-F238E27FC236}">
                  <a16:creationId xmlns:a16="http://schemas.microsoft.com/office/drawing/2014/main" id="{E1A45774-8BD0-DF60-AC1B-875702575A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59" y="3702"/>
              <a:ext cx="14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49582" name="Text Box 46">
            <a:extLst>
              <a:ext uri="{FF2B5EF4-FFF2-40B4-BE49-F238E27FC236}">
                <a16:creationId xmlns:a16="http://schemas.microsoft.com/office/drawing/2014/main" id="{B3E89A20-0D30-840C-A64F-396345659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2886075"/>
            <a:ext cx="4249737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ja-JP">
                <a:solidFill>
                  <a:schemeClr val="accent2"/>
                </a:solidFill>
                <a:latin typeface="+mn-ea"/>
                <a:ea typeface="+mn-ea"/>
              </a:rPr>
              <a:t>※ </a:t>
            </a:r>
            <a:r>
              <a:rPr lang="ja-JP" altLang="en-US">
                <a:solidFill>
                  <a:schemeClr val="accent2"/>
                </a:solidFill>
                <a:latin typeface="+mn-ea"/>
                <a:ea typeface="+mn-ea"/>
              </a:rPr>
              <a:t>順番 </a:t>
            </a:r>
            <a:r>
              <a:rPr lang="en-US" altLang="ja-JP">
                <a:solidFill>
                  <a:schemeClr val="accent2"/>
                </a:solidFill>
                <a:latin typeface="+mn-ea"/>
                <a:ea typeface="+mn-ea"/>
              </a:rPr>
              <a:t>(</a:t>
            </a:r>
            <a:r>
              <a:rPr lang="ja-JP" altLang="en-US">
                <a:solidFill>
                  <a:schemeClr val="accent2"/>
                </a:solidFill>
                <a:latin typeface="+mn-ea"/>
                <a:ea typeface="+mn-ea"/>
              </a:rPr>
              <a:t>丸数字</a:t>
            </a:r>
            <a:r>
              <a:rPr lang="en-US" altLang="ja-JP">
                <a:solidFill>
                  <a:schemeClr val="accent2"/>
                </a:solidFill>
                <a:latin typeface="+mn-ea"/>
                <a:ea typeface="+mn-ea"/>
              </a:rPr>
              <a:t>) </a:t>
            </a:r>
            <a:r>
              <a:rPr lang="ja-JP" altLang="en-US">
                <a:solidFill>
                  <a:schemeClr val="accent2"/>
                </a:solidFill>
                <a:latin typeface="+mn-ea"/>
                <a:ea typeface="+mn-ea"/>
              </a:rPr>
              <a:t>を忘れずに</a:t>
            </a:r>
          </a:p>
        </p:txBody>
      </p:sp>
      <p:sp>
        <p:nvSpPr>
          <p:cNvPr id="449541" name="Rectangle 5">
            <a:extLst>
              <a:ext uri="{FF2B5EF4-FFF2-40B4-BE49-F238E27FC236}">
                <a16:creationId xmlns:a16="http://schemas.microsoft.com/office/drawing/2014/main" id="{4C431CD5-43B0-7495-1BC8-F9AD71614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2997200"/>
            <a:ext cx="1439862" cy="4333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ja-JP" dirty="0">
                <a:latin typeface="Courier New" pitchFamily="49" charset="0"/>
                <a:ea typeface="ＭＳ Ｐゴシック" charset="-128"/>
              </a:rPr>
              <a:t>main()</a:t>
            </a:r>
          </a:p>
        </p:txBody>
      </p:sp>
      <p:sp>
        <p:nvSpPr>
          <p:cNvPr id="449542" name="Rectangle 6">
            <a:extLst>
              <a:ext uri="{FF2B5EF4-FFF2-40B4-BE49-F238E27FC236}">
                <a16:creationId xmlns:a16="http://schemas.microsoft.com/office/drawing/2014/main" id="{38859AD8-FD43-CAC5-8C99-B692B2643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3859213"/>
            <a:ext cx="1439862" cy="4333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ja-JP">
                <a:latin typeface="Courier New" pitchFamily="49" charset="0"/>
                <a:ea typeface="ＭＳ Ｐゴシック" charset="-128"/>
              </a:rPr>
              <a:t>fib(4)</a:t>
            </a:r>
          </a:p>
        </p:txBody>
      </p:sp>
      <p:sp>
        <p:nvSpPr>
          <p:cNvPr id="449543" name="Rectangle 7">
            <a:extLst>
              <a:ext uri="{FF2B5EF4-FFF2-40B4-BE49-F238E27FC236}">
                <a16:creationId xmlns:a16="http://schemas.microsoft.com/office/drawing/2014/main" id="{EA7E95E0-7C5C-E28D-C2FA-9E4AEFB4B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4724400"/>
            <a:ext cx="1439862" cy="4333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ja-JP">
                <a:latin typeface="Courier New" pitchFamily="49" charset="0"/>
                <a:ea typeface="ＭＳ Ｐゴシック" charset="-128"/>
              </a:rPr>
              <a:t>fib(2)</a:t>
            </a:r>
          </a:p>
        </p:txBody>
      </p:sp>
      <p:sp>
        <p:nvSpPr>
          <p:cNvPr id="449544" name="Rectangle 8">
            <a:extLst>
              <a:ext uri="{FF2B5EF4-FFF2-40B4-BE49-F238E27FC236}">
                <a16:creationId xmlns:a16="http://schemas.microsoft.com/office/drawing/2014/main" id="{102D8AD9-85DD-8595-31A3-C6CAE6923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788" y="4724400"/>
            <a:ext cx="1439862" cy="4333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ja-JP">
                <a:latin typeface="Courier New" pitchFamily="49" charset="0"/>
                <a:ea typeface="ＭＳ Ｐゴシック" charset="-128"/>
              </a:rPr>
              <a:t>fib(3)</a:t>
            </a:r>
          </a:p>
        </p:txBody>
      </p:sp>
      <p:sp>
        <p:nvSpPr>
          <p:cNvPr id="449545" name="Rectangle 9">
            <a:extLst>
              <a:ext uri="{FF2B5EF4-FFF2-40B4-BE49-F238E27FC236}">
                <a16:creationId xmlns:a16="http://schemas.microsoft.com/office/drawing/2014/main" id="{F611C3D3-2124-AD51-E599-37A690720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8388" y="5589588"/>
            <a:ext cx="1439862" cy="4333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ja-JP">
                <a:latin typeface="Courier New" pitchFamily="49" charset="0"/>
                <a:ea typeface="ＭＳ Ｐゴシック" charset="-128"/>
              </a:rPr>
              <a:t>fib(1)</a:t>
            </a:r>
          </a:p>
        </p:txBody>
      </p:sp>
      <p:sp>
        <p:nvSpPr>
          <p:cNvPr id="449546" name="Rectangle 10">
            <a:extLst>
              <a:ext uri="{FF2B5EF4-FFF2-40B4-BE49-F238E27FC236}">
                <a16:creationId xmlns:a16="http://schemas.microsoft.com/office/drawing/2014/main" id="{7CBDE3D2-CE57-E604-FD22-4C8B0A0B2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5589588"/>
            <a:ext cx="1439862" cy="4333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ja-JP">
                <a:latin typeface="Courier New" pitchFamily="49" charset="0"/>
                <a:ea typeface="ＭＳ Ｐゴシック" charset="-128"/>
              </a:rPr>
              <a:t>fib(2)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9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9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9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49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9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9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49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49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49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4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449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49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49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49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49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49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4495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49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449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49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49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49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49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49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4495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449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49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49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4495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44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44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49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449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44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44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449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4495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449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449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449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4495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4495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4495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449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44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540" grpId="0" build="p"/>
      <p:bldP spid="449538" grpId="0" animBg="1"/>
      <p:bldP spid="449538" grpId="1" animBg="1"/>
      <p:bldP spid="449557" grpId="0"/>
      <p:bldP spid="449558" grpId="0"/>
      <p:bldP spid="449559" grpId="0"/>
      <p:bldP spid="449560" grpId="0"/>
      <p:bldP spid="449561" grpId="0"/>
      <p:bldP spid="449562" grpId="0"/>
      <p:bldP spid="449563" grpId="0"/>
      <p:bldP spid="449564" grpId="0"/>
      <p:bldP spid="449565" grpId="0"/>
      <p:bldP spid="449566" grpId="0"/>
      <p:bldP spid="449567" grpId="0"/>
      <p:bldP spid="449568" grpId="0"/>
      <p:bldP spid="449569" grpId="0"/>
      <p:bldP spid="449570" grpId="0"/>
      <p:bldP spid="449571" grpId="0"/>
      <p:bldP spid="449572" grpId="0" animBg="1"/>
      <p:bldP spid="449572" grpId="1" animBg="1"/>
      <p:bldP spid="449573" grpId="0" animBg="1"/>
      <p:bldP spid="449573" grpId="1" animBg="1"/>
      <p:bldP spid="449574" grpId="0" animBg="1"/>
      <p:bldP spid="449574" grpId="1" animBg="1"/>
      <p:bldP spid="449575" grpId="0"/>
      <p:bldP spid="449575" grpId="1"/>
      <p:bldP spid="449576" grpId="0" animBg="1"/>
      <p:bldP spid="449576" grpId="1" animBg="1"/>
      <p:bldP spid="449577" grpId="0" animBg="1"/>
      <p:bldP spid="449577" grpId="1" animBg="1"/>
      <p:bldP spid="449582" grpId="0"/>
      <p:bldP spid="449541" grpId="0" animBg="1"/>
      <p:bldP spid="449542" grpId="0" animBg="1"/>
      <p:bldP spid="449543" grpId="0" animBg="1"/>
      <p:bldP spid="449544" grpId="0" animBg="1"/>
      <p:bldP spid="449545" grpId="0" animBg="1"/>
      <p:bldP spid="44954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3215E138-6976-74E1-11FA-CA0FB857EB9E}"/>
              </a:ext>
            </a:extLst>
          </p:cNvPr>
          <p:cNvSpPr/>
          <p:nvPr/>
        </p:nvSpPr>
        <p:spPr>
          <a:xfrm>
            <a:off x="611188" y="4957763"/>
            <a:ext cx="4135437" cy="1296987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7171" name="タイトル 1">
            <a:extLst>
              <a:ext uri="{FF2B5EF4-FFF2-40B4-BE49-F238E27FC236}">
                <a16:creationId xmlns:a16="http://schemas.microsoft.com/office/drawing/2014/main" id="{82E2C416-BC11-743D-0CEB-D21B38A932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8763" y="331788"/>
            <a:ext cx="8642350" cy="579437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3200" dirty="0">
                <a:latin typeface="+mn-ea"/>
                <a:ea typeface="+mn-ea"/>
              </a:rPr>
              <a:t>第</a:t>
            </a:r>
            <a:r>
              <a:rPr lang="en-US" altLang="ja-JP" sz="3200" dirty="0">
                <a:latin typeface="+mn-ea"/>
                <a:ea typeface="+mn-ea"/>
              </a:rPr>
              <a:t>6</a:t>
            </a:r>
            <a:r>
              <a:rPr lang="ja-JP" altLang="en-US" sz="3200" dirty="0">
                <a:latin typeface="+mn-ea"/>
                <a:ea typeface="+mn-ea"/>
              </a:rPr>
              <a:t>回課題 　解答例</a:t>
            </a:r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5B5E065A-D50D-DEC6-D714-DE7800395B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fld id="{CEC1D54E-3C59-4BA3-8A37-21DA4053362D}" type="slidenum">
              <a:rPr lang="en-US" altLang="ja-JP" smtClean="0"/>
              <a:pPr/>
              <a:t>2</a:t>
            </a:fld>
            <a:endParaRPr lang="en-US" altLang="ja-JP"/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5B11E81D-EB1B-3F74-8263-A3B2FC0ED42C}"/>
              </a:ext>
            </a:extLst>
          </p:cNvPr>
          <p:cNvGrpSpPr>
            <a:grpSpLocks/>
          </p:cNvGrpSpPr>
          <p:nvPr/>
        </p:nvGrpSpPr>
        <p:grpSpPr bwMode="auto">
          <a:xfrm>
            <a:off x="4084638" y="1557338"/>
            <a:ext cx="415925" cy="422275"/>
            <a:chOff x="4084494" y="1511593"/>
            <a:chExt cx="415498" cy="422756"/>
          </a:xfrm>
        </p:grpSpPr>
        <p:cxnSp>
          <p:nvCxnSpPr>
            <p:cNvPr id="55" name="直線矢印コネクタ 54">
              <a:extLst>
                <a:ext uri="{FF2B5EF4-FFF2-40B4-BE49-F238E27FC236}">
                  <a16:creationId xmlns:a16="http://schemas.microsoft.com/office/drawing/2014/main" id="{2A9F3742-0359-F41A-5957-FE5C7736133D}"/>
                </a:ext>
              </a:extLst>
            </p:cNvPr>
            <p:cNvCxnSpPr/>
            <p:nvPr/>
          </p:nvCxnSpPr>
          <p:spPr>
            <a:xfrm>
              <a:off x="4498406" y="1511593"/>
              <a:ext cx="0" cy="422756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4DFF5198-0D0C-B16C-B195-E74645C9F5F4}"/>
                </a:ext>
              </a:extLst>
            </p:cNvPr>
            <p:cNvSpPr/>
            <p:nvPr/>
          </p:nvSpPr>
          <p:spPr>
            <a:xfrm>
              <a:off x="4084494" y="1548147"/>
              <a:ext cx="415498" cy="3687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ja-JP" dirty="0">
                  <a:latin typeface="+mn-ea"/>
                  <a:ea typeface="ＭＳ Ｐゴシック" charset="-128"/>
                </a:rPr>
                <a:t>①</a:t>
              </a:r>
              <a:endParaRPr lang="ja-JP" altLang="en-US" dirty="0">
                <a:ea typeface="ＭＳ Ｐゴシック" charset="-128"/>
              </a:endParaRPr>
            </a:p>
          </p:txBody>
        </p:sp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DFD5D8B1-223E-15B6-2A40-066F7746D0F9}"/>
              </a:ext>
            </a:extLst>
          </p:cNvPr>
          <p:cNvGrpSpPr>
            <a:grpSpLocks/>
          </p:cNvGrpSpPr>
          <p:nvPr/>
        </p:nvGrpSpPr>
        <p:grpSpPr bwMode="auto">
          <a:xfrm>
            <a:off x="2951163" y="2349500"/>
            <a:ext cx="1081087" cy="709613"/>
            <a:chOff x="2951648" y="2303681"/>
            <a:chExt cx="1080120" cy="710788"/>
          </a:xfrm>
        </p:grpSpPr>
        <p:cxnSp>
          <p:nvCxnSpPr>
            <p:cNvPr id="31" name="直線矢印コネクタ 30">
              <a:extLst>
                <a:ext uri="{FF2B5EF4-FFF2-40B4-BE49-F238E27FC236}">
                  <a16:creationId xmlns:a16="http://schemas.microsoft.com/office/drawing/2014/main" id="{4524D059-AD4D-1401-DE2A-D3E2AF01DC44}"/>
                </a:ext>
              </a:extLst>
            </p:cNvPr>
            <p:cNvCxnSpPr/>
            <p:nvPr/>
          </p:nvCxnSpPr>
          <p:spPr>
            <a:xfrm flipH="1">
              <a:off x="2951648" y="2303681"/>
              <a:ext cx="1080120" cy="710788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19C8D549-CC18-FDA2-17AE-2EA0149D5599}"/>
                </a:ext>
              </a:extLst>
            </p:cNvPr>
            <p:cNvSpPr/>
            <p:nvPr/>
          </p:nvSpPr>
          <p:spPr>
            <a:xfrm>
              <a:off x="3148322" y="2348205"/>
              <a:ext cx="415553" cy="3705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ja-JP" dirty="0">
                  <a:latin typeface="+mn-ea"/>
                  <a:ea typeface="ＭＳ Ｐゴシック" charset="-128"/>
                </a:rPr>
                <a:t>②</a:t>
              </a:r>
              <a:endParaRPr lang="ja-JP" altLang="en-US" dirty="0">
                <a:ea typeface="ＭＳ Ｐゴシック" charset="-128"/>
              </a:endParaRPr>
            </a:p>
          </p:txBody>
        </p:sp>
      </p:grp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DE1763F9-C73A-10CE-7F78-EEAF09A0310C}"/>
              </a:ext>
            </a:extLst>
          </p:cNvPr>
          <p:cNvGrpSpPr>
            <a:grpSpLocks/>
          </p:cNvGrpSpPr>
          <p:nvPr/>
        </p:nvGrpSpPr>
        <p:grpSpPr bwMode="auto">
          <a:xfrm>
            <a:off x="1276350" y="3475038"/>
            <a:ext cx="814388" cy="654050"/>
            <a:chOff x="1276182" y="3430531"/>
            <a:chExt cx="814728" cy="652718"/>
          </a:xfrm>
        </p:grpSpPr>
        <p:cxnSp>
          <p:nvCxnSpPr>
            <p:cNvPr id="35" name="直線矢印コネクタ 34">
              <a:extLst>
                <a:ext uri="{FF2B5EF4-FFF2-40B4-BE49-F238E27FC236}">
                  <a16:creationId xmlns:a16="http://schemas.microsoft.com/office/drawing/2014/main" id="{80005B9A-078E-6C6B-249E-567FD55C88E5}"/>
                </a:ext>
              </a:extLst>
            </p:cNvPr>
            <p:cNvCxnSpPr/>
            <p:nvPr/>
          </p:nvCxnSpPr>
          <p:spPr>
            <a:xfrm flipH="1">
              <a:off x="1390530" y="3430531"/>
              <a:ext cx="700380" cy="652718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04FEF539-2629-D82C-4195-85FF792913F3}"/>
                </a:ext>
              </a:extLst>
            </p:cNvPr>
            <p:cNvSpPr/>
            <p:nvPr/>
          </p:nvSpPr>
          <p:spPr>
            <a:xfrm>
              <a:off x="1276182" y="3528756"/>
              <a:ext cx="416099" cy="3691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ja-JP" dirty="0">
                  <a:latin typeface="+mn-ea"/>
                  <a:ea typeface="ＭＳ Ｐゴシック" charset="-128"/>
                </a:rPr>
                <a:t>③</a:t>
              </a:r>
              <a:endParaRPr lang="ja-JP" altLang="en-US" dirty="0">
                <a:ea typeface="ＭＳ Ｐゴシック" charset="-128"/>
              </a:endParaRPr>
            </a:p>
          </p:txBody>
        </p:sp>
      </p:grp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385260C9-7893-396E-B82E-A2806501E5E2}"/>
              </a:ext>
            </a:extLst>
          </p:cNvPr>
          <p:cNvGrpSpPr>
            <a:grpSpLocks/>
          </p:cNvGrpSpPr>
          <p:nvPr/>
        </p:nvGrpSpPr>
        <p:grpSpPr bwMode="auto">
          <a:xfrm>
            <a:off x="1493838" y="3511550"/>
            <a:ext cx="750887" cy="711200"/>
            <a:chOff x="1494366" y="3466535"/>
            <a:chExt cx="750686" cy="710788"/>
          </a:xfrm>
        </p:grpSpPr>
        <p:cxnSp>
          <p:nvCxnSpPr>
            <p:cNvPr id="36" name="直線矢印コネクタ 35">
              <a:extLst>
                <a:ext uri="{FF2B5EF4-FFF2-40B4-BE49-F238E27FC236}">
                  <a16:creationId xmlns:a16="http://schemas.microsoft.com/office/drawing/2014/main" id="{33824352-AB7F-BA7C-9550-1DAD958EB517}"/>
                </a:ext>
              </a:extLst>
            </p:cNvPr>
            <p:cNvCxnSpPr/>
            <p:nvPr/>
          </p:nvCxnSpPr>
          <p:spPr>
            <a:xfrm flipH="1">
              <a:off x="1494366" y="3466535"/>
              <a:ext cx="750686" cy="710788"/>
            </a:xfrm>
            <a:prstGeom prst="straightConnector1">
              <a:avLst/>
            </a:prstGeom>
            <a:ln w="28575">
              <a:solidFill>
                <a:srgbClr val="003399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9C1F9AEB-D336-24FA-AE36-13CD20248008}"/>
                </a:ext>
              </a:extLst>
            </p:cNvPr>
            <p:cNvSpPr/>
            <p:nvPr/>
          </p:nvSpPr>
          <p:spPr>
            <a:xfrm>
              <a:off x="1829238" y="3733081"/>
              <a:ext cx="415814" cy="3696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ja-JP" dirty="0">
                  <a:latin typeface="+mn-ea"/>
                  <a:ea typeface="ＭＳ Ｐゴシック" charset="-128"/>
                </a:rPr>
                <a:t>④</a:t>
              </a:r>
              <a:endParaRPr lang="ja-JP" altLang="en-US" dirty="0">
                <a:ea typeface="ＭＳ Ｐゴシック" charset="-128"/>
              </a:endParaRPr>
            </a:p>
          </p:txBody>
        </p:sp>
      </p:grp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FBE29FE5-AC6B-5C75-D2D1-91242D5014AB}"/>
              </a:ext>
            </a:extLst>
          </p:cNvPr>
          <p:cNvGrpSpPr>
            <a:grpSpLocks/>
          </p:cNvGrpSpPr>
          <p:nvPr/>
        </p:nvGrpSpPr>
        <p:grpSpPr bwMode="auto">
          <a:xfrm>
            <a:off x="2546350" y="3470275"/>
            <a:ext cx="700088" cy="658813"/>
            <a:chOff x="2545976" y="3424629"/>
            <a:chExt cx="699828" cy="658620"/>
          </a:xfrm>
        </p:grpSpPr>
        <p:cxnSp>
          <p:nvCxnSpPr>
            <p:cNvPr id="41" name="直線矢印コネクタ 40">
              <a:extLst>
                <a:ext uri="{FF2B5EF4-FFF2-40B4-BE49-F238E27FC236}">
                  <a16:creationId xmlns:a16="http://schemas.microsoft.com/office/drawing/2014/main" id="{79F5630C-33E7-AB5C-91FC-AA61420F8CA6}"/>
                </a:ext>
              </a:extLst>
            </p:cNvPr>
            <p:cNvCxnSpPr/>
            <p:nvPr/>
          </p:nvCxnSpPr>
          <p:spPr>
            <a:xfrm>
              <a:off x="2545976" y="3424629"/>
              <a:ext cx="699828" cy="65862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正方形/長方形 61">
              <a:extLst>
                <a:ext uri="{FF2B5EF4-FFF2-40B4-BE49-F238E27FC236}">
                  <a16:creationId xmlns:a16="http://schemas.microsoft.com/office/drawing/2014/main" id="{9F88A8B8-8C27-2C89-7E4E-227C68D2DD62}"/>
                </a:ext>
              </a:extLst>
            </p:cNvPr>
            <p:cNvSpPr/>
            <p:nvPr/>
          </p:nvSpPr>
          <p:spPr>
            <a:xfrm>
              <a:off x="2557085" y="3697599"/>
              <a:ext cx="415771" cy="3697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ja-JP" dirty="0">
                  <a:latin typeface="+mn-ea"/>
                  <a:ea typeface="ＭＳ Ｐゴシック" charset="-128"/>
                </a:rPr>
                <a:t>⑤</a:t>
              </a:r>
              <a:endParaRPr lang="ja-JP" altLang="en-US" dirty="0">
                <a:ea typeface="ＭＳ Ｐゴシック" charset="-128"/>
              </a:endParaRPr>
            </a:p>
          </p:txBody>
        </p:sp>
      </p:grp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BC02A178-06AF-CC09-D6B2-3BB70F9BFA22}"/>
              </a:ext>
            </a:extLst>
          </p:cNvPr>
          <p:cNvGrpSpPr>
            <a:grpSpLocks/>
          </p:cNvGrpSpPr>
          <p:nvPr/>
        </p:nvGrpSpPr>
        <p:grpSpPr bwMode="auto">
          <a:xfrm>
            <a:off x="2768600" y="3505200"/>
            <a:ext cx="779463" cy="711200"/>
            <a:chOff x="2767962" y="3460633"/>
            <a:chExt cx="779376" cy="710788"/>
          </a:xfrm>
        </p:grpSpPr>
        <p:cxnSp>
          <p:nvCxnSpPr>
            <p:cNvPr id="42" name="直線矢印コネクタ 41">
              <a:extLst>
                <a:ext uri="{FF2B5EF4-FFF2-40B4-BE49-F238E27FC236}">
                  <a16:creationId xmlns:a16="http://schemas.microsoft.com/office/drawing/2014/main" id="{B048E501-3304-1040-5477-ED24AC26860D}"/>
                </a:ext>
              </a:extLst>
            </p:cNvPr>
            <p:cNvCxnSpPr/>
            <p:nvPr/>
          </p:nvCxnSpPr>
          <p:spPr>
            <a:xfrm>
              <a:off x="2767962" y="3460633"/>
              <a:ext cx="750804" cy="710788"/>
            </a:xfrm>
            <a:prstGeom prst="straightConnector1">
              <a:avLst/>
            </a:prstGeom>
            <a:ln w="28575">
              <a:solidFill>
                <a:srgbClr val="003399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39C92C25-1052-A829-D8BB-7F6D08111B05}"/>
                </a:ext>
              </a:extLst>
            </p:cNvPr>
            <p:cNvSpPr/>
            <p:nvPr/>
          </p:nvSpPr>
          <p:spPr>
            <a:xfrm>
              <a:off x="3131459" y="3528856"/>
              <a:ext cx="415879" cy="36967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ja-JP" dirty="0">
                  <a:latin typeface="+mn-ea"/>
                  <a:ea typeface="ＭＳ Ｐゴシック" charset="-128"/>
                </a:rPr>
                <a:t>⑥</a:t>
              </a:r>
              <a:endParaRPr lang="ja-JP" altLang="en-US" dirty="0">
                <a:ea typeface="ＭＳ Ｐゴシック" charset="-128"/>
              </a:endParaRPr>
            </a:p>
          </p:txBody>
        </p:sp>
      </p:grp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23ACF767-F24D-0B6F-189A-A4B859A8809D}"/>
              </a:ext>
            </a:extLst>
          </p:cNvPr>
          <p:cNvGrpSpPr>
            <a:grpSpLocks/>
          </p:cNvGrpSpPr>
          <p:nvPr/>
        </p:nvGrpSpPr>
        <p:grpSpPr bwMode="auto">
          <a:xfrm>
            <a:off x="3178175" y="2384425"/>
            <a:ext cx="1079500" cy="711200"/>
            <a:chOff x="3177798" y="2339685"/>
            <a:chExt cx="1080120" cy="710788"/>
          </a:xfrm>
        </p:grpSpPr>
        <p:cxnSp>
          <p:nvCxnSpPr>
            <p:cNvPr id="32" name="直線矢印コネクタ 31">
              <a:extLst>
                <a:ext uri="{FF2B5EF4-FFF2-40B4-BE49-F238E27FC236}">
                  <a16:creationId xmlns:a16="http://schemas.microsoft.com/office/drawing/2014/main" id="{2366E09B-CC7F-AD6C-CB9B-45365BF9D961}"/>
                </a:ext>
              </a:extLst>
            </p:cNvPr>
            <p:cNvCxnSpPr/>
            <p:nvPr/>
          </p:nvCxnSpPr>
          <p:spPr>
            <a:xfrm flipH="1">
              <a:off x="3177798" y="2339685"/>
              <a:ext cx="1080120" cy="710788"/>
            </a:xfrm>
            <a:prstGeom prst="straightConnector1">
              <a:avLst/>
            </a:prstGeom>
            <a:ln w="28575">
              <a:solidFill>
                <a:srgbClr val="003399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8DC8D1FA-A2F1-1CEE-E782-CB05E0FC91E3}"/>
                </a:ext>
              </a:extLst>
            </p:cNvPr>
            <p:cNvSpPr/>
            <p:nvPr/>
          </p:nvSpPr>
          <p:spPr>
            <a:xfrm>
              <a:off x="3635261" y="2634789"/>
              <a:ext cx="416164" cy="3696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ja-JP" dirty="0">
                  <a:latin typeface="+mn-ea"/>
                  <a:ea typeface="ＭＳ Ｐゴシック" charset="-128"/>
                </a:rPr>
                <a:t>⑦</a:t>
              </a:r>
              <a:endParaRPr lang="ja-JP" altLang="en-US" dirty="0">
                <a:ea typeface="ＭＳ Ｐゴシック" charset="-128"/>
              </a:endParaRPr>
            </a:p>
          </p:txBody>
        </p:sp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011F5A2B-F7FE-EB81-5568-588C7F3750B3}"/>
              </a:ext>
            </a:extLst>
          </p:cNvPr>
          <p:cNvGrpSpPr>
            <a:grpSpLocks/>
          </p:cNvGrpSpPr>
          <p:nvPr/>
        </p:nvGrpSpPr>
        <p:grpSpPr bwMode="auto">
          <a:xfrm>
            <a:off x="4935538" y="2338388"/>
            <a:ext cx="1079500" cy="711200"/>
            <a:chOff x="4934939" y="2293356"/>
            <a:chExt cx="1080120" cy="710788"/>
          </a:xfrm>
        </p:grpSpPr>
        <p:cxnSp>
          <p:nvCxnSpPr>
            <p:cNvPr id="33" name="直線矢印コネクタ 32">
              <a:extLst>
                <a:ext uri="{FF2B5EF4-FFF2-40B4-BE49-F238E27FC236}">
                  <a16:creationId xmlns:a16="http://schemas.microsoft.com/office/drawing/2014/main" id="{C44D68B9-8219-8FA5-A0C2-31B461946F70}"/>
                </a:ext>
              </a:extLst>
            </p:cNvPr>
            <p:cNvCxnSpPr/>
            <p:nvPr/>
          </p:nvCxnSpPr>
          <p:spPr>
            <a:xfrm>
              <a:off x="4934939" y="2293356"/>
              <a:ext cx="1080120" cy="710788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正方形/長方形 64">
              <a:extLst>
                <a:ext uri="{FF2B5EF4-FFF2-40B4-BE49-F238E27FC236}">
                  <a16:creationId xmlns:a16="http://schemas.microsoft.com/office/drawing/2014/main" id="{F950D352-43C8-176E-9BA2-2E83ED0F8E63}"/>
                </a:ext>
              </a:extLst>
            </p:cNvPr>
            <p:cNvSpPr/>
            <p:nvPr/>
          </p:nvSpPr>
          <p:spPr>
            <a:xfrm>
              <a:off x="5076307" y="2555141"/>
              <a:ext cx="414576" cy="3696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ja-JP" dirty="0">
                  <a:latin typeface="+mn-ea"/>
                  <a:ea typeface="ＭＳ Ｐゴシック" charset="-128"/>
                </a:rPr>
                <a:t>⑧</a:t>
              </a:r>
              <a:endParaRPr lang="ja-JP" altLang="en-US" dirty="0">
                <a:ea typeface="ＭＳ Ｐゴシック" charset="-128"/>
              </a:endParaRPr>
            </a:p>
          </p:txBody>
        </p:sp>
      </p:grp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4996A473-8268-5DF2-15F2-2F4B7812DB7F}"/>
              </a:ext>
            </a:extLst>
          </p:cNvPr>
          <p:cNvGrpSpPr>
            <a:grpSpLocks/>
          </p:cNvGrpSpPr>
          <p:nvPr/>
        </p:nvGrpSpPr>
        <p:grpSpPr bwMode="auto">
          <a:xfrm>
            <a:off x="5573713" y="3470275"/>
            <a:ext cx="741362" cy="654050"/>
            <a:chOff x="5573217" y="3425707"/>
            <a:chExt cx="742163" cy="652718"/>
          </a:xfrm>
        </p:grpSpPr>
        <p:cxnSp>
          <p:nvCxnSpPr>
            <p:cNvPr id="48" name="直線矢印コネクタ 47">
              <a:extLst>
                <a:ext uri="{FF2B5EF4-FFF2-40B4-BE49-F238E27FC236}">
                  <a16:creationId xmlns:a16="http://schemas.microsoft.com/office/drawing/2014/main" id="{1AADD668-9F73-F7FC-9CDD-E6BB98048720}"/>
                </a:ext>
              </a:extLst>
            </p:cNvPr>
            <p:cNvCxnSpPr/>
            <p:nvPr/>
          </p:nvCxnSpPr>
          <p:spPr>
            <a:xfrm flipH="1">
              <a:off x="5616125" y="3425707"/>
              <a:ext cx="699255" cy="652718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045420E1-3C69-EC25-80DC-105BD46A54D6}"/>
                </a:ext>
              </a:extLst>
            </p:cNvPr>
            <p:cNvSpPr/>
            <p:nvPr/>
          </p:nvSpPr>
          <p:spPr>
            <a:xfrm>
              <a:off x="5573217" y="3466898"/>
              <a:ext cx="414785" cy="36913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ja-JP" dirty="0">
                  <a:latin typeface="+mn-ea"/>
                  <a:ea typeface="ＭＳ Ｐゴシック" charset="-128"/>
                </a:rPr>
                <a:t>⑨</a:t>
              </a:r>
              <a:endParaRPr lang="ja-JP" altLang="en-US" dirty="0">
                <a:ea typeface="ＭＳ Ｐゴシック" charset="-128"/>
              </a:endParaRPr>
            </a:p>
          </p:txBody>
        </p:sp>
      </p:grp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F6F725F7-8436-4B0A-1319-D084C1CC8DC1}"/>
              </a:ext>
            </a:extLst>
          </p:cNvPr>
          <p:cNvGrpSpPr>
            <a:grpSpLocks/>
          </p:cNvGrpSpPr>
          <p:nvPr/>
        </p:nvGrpSpPr>
        <p:grpSpPr bwMode="auto">
          <a:xfrm>
            <a:off x="5718175" y="3506788"/>
            <a:ext cx="763588" cy="711200"/>
            <a:chOff x="5718836" y="3461711"/>
            <a:chExt cx="763527" cy="710788"/>
          </a:xfrm>
        </p:grpSpPr>
        <p:cxnSp>
          <p:nvCxnSpPr>
            <p:cNvPr id="49" name="直線矢印コネクタ 48">
              <a:extLst>
                <a:ext uri="{FF2B5EF4-FFF2-40B4-BE49-F238E27FC236}">
                  <a16:creationId xmlns:a16="http://schemas.microsoft.com/office/drawing/2014/main" id="{B6081438-1F3D-758C-F14C-29ED5E81B34C}"/>
                </a:ext>
              </a:extLst>
            </p:cNvPr>
            <p:cNvCxnSpPr/>
            <p:nvPr/>
          </p:nvCxnSpPr>
          <p:spPr>
            <a:xfrm flipH="1">
              <a:off x="5718836" y="3461711"/>
              <a:ext cx="750828" cy="710788"/>
            </a:xfrm>
            <a:prstGeom prst="straightConnector1">
              <a:avLst/>
            </a:prstGeom>
            <a:ln w="28575">
              <a:solidFill>
                <a:srgbClr val="003399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2362FC66-DFE0-C1C7-2FBB-18C7340ED040}"/>
                </a:ext>
              </a:extLst>
            </p:cNvPr>
            <p:cNvSpPr/>
            <p:nvPr/>
          </p:nvSpPr>
          <p:spPr>
            <a:xfrm>
              <a:off x="6066471" y="3717150"/>
              <a:ext cx="415892" cy="3696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ja-JP" dirty="0">
                  <a:latin typeface="+mn-ea"/>
                  <a:ea typeface="ＭＳ Ｐゴシック" charset="-128"/>
                </a:rPr>
                <a:t>⑩</a:t>
              </a:r>
              <a:endParaRPr lang="ja-JP" altLang="en-US" dirty="0">
                <a:ea typeface="ＭＳ Ｐゴシック" charset="-128"/>
              </a:endParaRPr>
            </a:p>
          </p:txBody>
        </p:sp>
      </p:grp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53447E18-BBCD-AA72-6CE3-7978127DF45F}"/>
              </a:ext>
            </a:extLst>
          </p:cNvPr>
          <p:cNvGrpSpPr>
            <a:grpSpLocks/>
          </p:cNvGrpSpPr>
          <p:nvPr/>
        </p:nvGrpSpPr>
        <p:grpSpPr bwMode="auto">
          <a:xfrm>
            <a:off x="6770688" y="3465513"/>
            <a:ext cx="700087" cy="663575"/>
            <a:chOff x="6770446" y="3419805"/>
            <a:chExt cx="699828" cy="663444"/>
          </a:xfrm>
        </p:grpSpPr>
        <p:cxnSp>
          <p:nvCxnSpPr>
            <p:cNvPr id="50" name="直線矢印コネクタ 49">
              <a:extLst>
                <a:ext uri="{FF2B5EF4-FFF2-40B4-BE49-F238E27FC236}">
                  <a16:creationId xmlns:a16="http://schemas.microsoft.com/office/drawing/2014/main" id="{E1BEDE77-9DE3-D87E-A8DB-44AB57A78485}"/>
                </a:ext>
              </a:extLst>
            </p:cNvPr>
            <p:cNvCxnSpPr/>
            <p:nvPr/>
          </p:nvCxnSpPr>
          <p:spPr>
            <a:xfrm>
              <a:off x="6770446" y="3419805"/>
              <a:ext cx="699828" cy="658682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正方形/長方形 67">
              <a:extLst>
                <a:ext uri="{FF2B5EF4-FFF2-40B4-BE49-F238E27FC236}">
                  <a16:creationId xmlns:a16="http://schemas.microsoft.com/office/drawing/2014/main" id="{B79A2977-60A5-6BB7-324A-36F9084AF6AC}"/>
                </a:ext>
              </a:extLst>
            </p:cNvPr>
            <p:cNvSpPr/>
            <p:nvPr/>
          </p:nvSpPr>
          <p:spPr>
            <a:xfrm>
              <a:off x="6821227" y="3713434"/>
              <a:ext cx="415771" cy="3698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ja-JP" dirty="0">
                  <a:latin typeface="+mn-ea"/>
                  <a:ea typeface="ＭＳ Ｐゴシック" charset="-128"/>
                </a:rPr>
                <a:t>⑪</a:t>
              </a:r>
              <a:endParaRPr lang="ja-JP" altLang="en-US" dirty="0">
                <a:ea typeface="ＭＳ Ｐゴシック" charset="-128"/>
              </a:endParaRPr>
            </a:p>
          </p:txBody>
        </p:sp>
      </p:grpSp>
      <p:grpSp>
        <p:nvGrpSpPr>
          <p:cNvPr id="83" name="グループ化 82">
            <a:extLst>
              <a:ext uri="{FF2B5EF4-FFF2-40B4-BE49-F238E27FC236}">
                <a16:creationId xmlns:a16="http://schemas.microsoft.com/office/drawing/2014/main" id="{3BDC43CF-D4BF-EADE-9381-99E2DE312C99}"/>
              </a:ext>
            </a:extLst>
          </p:cNvPr>
          <p:cNvGrpSpPr>
            <a:grpSpLocks/>
          </p:cNvGrpSpPr>
          <p:nvPr/>
        </p:nvGrpSpPr>
        <p:grpSpPr bwMode="auto">
          <a:xfrm>
            <a:off x="6992938" y="3500438"/>
            <a:ext cx="750887" cy="711200"/>
            <a:chOff x="6992432" y="3455809"/>
            <a:chExt cx="750686" cy="710788"/>
          </a:xfrm>
        </p:grpSpPr>
        <p:cxnSp>
          <p:nvCxnSpPr>
            <p:cNvPr id="51" name="直線矢印コネクタ 50">
              <a:extLst>
                <a:ext uri="{FF2B5EF4-FFF2-40B4-BE49-F238E27FC236}">
                  <a16:creationId xmlns:a16="http://schemas.microsoft.com/office/drawing/2014/main" id="{A00DCA34-CDAE-2CDE-2672-569C1849FB06}"/>
                </a:ext>
              </a:extLst>
            </p:cNvPr>
            <p:cNvCxnSpPr/>
            <p:nvPr/>
          </p:nvCxnSpPr>
          <p:spPr>
            <a:xfrm>
              <a:off x="6992432" y="3455809"/>
              <a:ext cx="750686" cy="710788"/>
            </a:xfrm>
            <a:prstGeom prst="straightConnector1">
              <a:avLst/>
            </a:prstGeom>
            <a:ln w="28575">
              <a:solidFill>
                <a:srgbClr val="003399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正方形/長方形 68">
              <a:extLst>
                <a:ext uri="{FF2B5EF4-FFF2-40B4-BE49-F238E27FC236}">
                  <a16:creationId xmlns:a16="http://schemas.microsoft.com/office/drawing/2014/main" id="{24EDC581-8DFE-C726-3E49-B1679A06635C}"/>
                </a:ext>
              </a:extLst>
            </p:cNvPr>
            <p:cNvSpPr/>
            <p:nvPr/>
          </p:nvSpPr>
          <p:spPr>
            <a:xfrm>
              <a:off x="7324130" y="3485954"/>
              <a:ext cx="415814" cy="3680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ja-JP" dirty="0">
                  <a:latin typeface="+mn-ea"/>
                  <a:ea typeface="ＭＳ Ｐゴシック" charset="-128"/>
                </a:rPr>
                <a:t>⑫</a:t>
              </a:r>
              <a:endParaRPr lang="ja-JP" altLang="en-US" dirty="0">
                <a:ea typeface="ＭＳ Ｐゴシック" charset="-128"/>
              </a:endParaRPr>
            </a:p>
          </p:txBody>
        </p:sp>
      </p:grp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71BAEB3F-586F-3B74-F35E-974C4371A8B5}"/>
              </a:ext>
            </a:extLst>
          </p:cNvPr>
          <p:cNvGrpSpPr>
            <a:grpSpLocks/>
          </p:cNvGrpSpPr>
          <p:nvPr/>
        </p:nvGrpSpPr>
        <p:grpSpPr bwMode="auto">
          <a:xfrm>
            <a:off x="5256213" y="2384425"/>
            <a:ext cx="1079500" cy="711200"/>
            <a:chOff x="5255904" y="2339685"/>
            <a:chExt cx="1080120" cy="710788"/>
          </a:xfrm>
        </p:grpSpPr>
        <p:cxnSp>
          <p:nvCxnSpPr>
            <p:cNvPr id="34" name="直線矢印コネクタ 33">
              <a:extLst>
                <a:ext uri="{FF2B5EF4-FFF2-40B4-BE49-F238E27FC236}">
                  <a16:creationId xmlns:a16="http://schemas.microsoft.com/office/drawing/2014/main" id="{16186B64-71F3-668E-9FFF-F7886D957498}"/>
                </a:ext>
              </a:extLst>
            </p:cNvPr>
            <p:cNvCxnSpPr/>
            <p:nvPr/>
          </p:nvCxnSpPr>
          <p:spPr>
            <a:xfrm>
              <a:off x="5255904" y="2339685"/>
              <a:ext cx="1080120" cy="710788"/>
            </a:xfrm>
            <a:prstGeom prst="straightConnector1">
              <a:avLst/>
            </a:prstGeom>
            <a:ln w="28575">
              <a:solidFill>
                <a:srgbClr val="003399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1F5E3FE4-31D7-F1A5-4DA3-20127429D406}"/>
                </a:ext>
              </a:extLst>
            </p:cNvPr>
            <p:cNvSpPr/>
            <p:nvPr/>
          </p:nvSpPr>
          <p:spPr>
            <a:xfrm>
              <a:off x="5740369" y="2349204"/>
              <a:ext cx="414576" cy="3696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ja-JP" dirty="0">
                  <a:latin typeface="+mn-ea"/>
                  <a:ea typeface="ＭＳ Ｐゴシック" charset="-128"/>
                </a:rPr>
                <a:t>⑬</a:t>
              </a:r>
              <a:endParaRPr lang="ja-JP" altLang="en-US" dirty="0">
                <a:ea typeface="ＭＳ Ｐゴシック" charset="-128"/>
              </a:endParaRPr>
            </a:p>
          </p:txBody>
        </p:sp>
      </p:grp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5044E966-9070-E9BB-2DD3-7AD38187C0B6}"/>
              </a:ext>
            </a:extLst>
          </p:cNvPr>
          <p:cNvGrpSpPr>
            <a:grpSpLocks/>
          </p:cNvGrpSpPr>
          <p:nvPr/>
        </p:nvGrpSpPr>
        <p:grpSpPr bwMode="auto">
          <a:xfrm>
            <a:off x="4657725" y="1557338"/>
            <a:ext cx="433388" cy="438150"/>
            <a:chOff x="4657012" y="1511593"/>
            <a:chExt cx="433754" cy="438875"/>
          </a:xfrm>
        </p:grpSpPr>
        <p:cxnSp>
          <p:nvCxnSpPr>
            <p:cNvPr id="56" name="直線矢印コネクタ 55">
              <a:extLst>
                <a:ext uri="{FF2B5EF4-FFF2-40B4-BE49-F238E27FC236}">
                  <a16:creationId xmlns:a16="http://schemas.microsoft.com/office/drawing/2014/main" id="{89B4040A-A2E4-A997-9ACB-A1F4D7D575CD}"/>
                </a:ext>
              </a:extLst>
            </p:cNvPr>
            <p:cNvCxnSpPr/>
            <p:nvPr/>
          </p:nvCxnSpPr>
          <p:spPr>
            <a:xfrm>
              <a:off x="4657012" y="1511593"/>
              <a:ext cx="0" cy="422974"/>
            </a:xfrm>
            <a:prstGeom prst="straightConnector1">
              <a:avLst/>
            </a:prstGeom>
            <a:ln w="28575">
              <a:solidFill>
                <a:srgbClr val="003399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正方形/長方形 70">
              <a:extLst>
                <a:ext uri="{FF2B5EF4-FFF2-40B4-BE49-F238E27FC236}">
                  <a16:creationId xmlns:a16="http://schemas.microsoft.com/office/drawing/2014/main" id="{15AA70E8-0B4F-2BD2-3730-D700BE76A7B2}"/>
                </a:ext>
              </a:extLst>
            </p:cNvPr>
            <p:cNvSpPr/>
            <p:nvPr/>
          </p:nvSpPr>
          <p:spPr>
            <a:xfrm>
              <a:off x="4674490" y="1581559"/>
              <a:ext cx="416276" cy="3689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ja-JP" dirty="0">
                  <a:latin typeface="+mn-ea"/>
                  <a:ea typeface="ＭＳ Ｐゴシック" charset="-128"/>
                </a:rPr>
                <a:t>⑭</a:t>
              </a:r>
              <a:endParaRPr lang="ja-JP" altLang="en-US" dirty="0">
                <a:latin typeface="+mn-ea"/>
                <a:ea typeface="ＭＳ Ｐゴシック" charset="-128"/>
              </a:endParaRPr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4E7FACD-B20D-0C2A-E5A5-26CD58C6F974}"/>
              </a:ext>
            </a:extLst>
          </p:cNvPr>
          <p:cNvSpPr txBox="1"/>
          <p:nvPr/>
        </p:nvSpPr>
        <p:spPr>
          <a:xfrm>
            <a:off x="3600450" y="1979613"/>
            <a:ext cx="1933575" cy="3698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ja-JP" dirty="0" err="1">
                <a:latin typeface="+mn-ea"/>
                <a:ea typeface="+mn-ea"/>
                <a:cs typeface="Arial" pitchFamily="34" charset="0"/>
              </a:rPr>
              <a:t>hanoi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(2,</a:t>
            </a:r>
            <a:r>
              <a:rPr lang="ja-JP" altLang="en-US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’a’,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’b’)</a:t>
            </a:r>
            <a:endParaRPr lang="ja-JP" altLang="en-US" dirty="0">
              <a:latin typeface="+mn-ea"/>
              <a:ea typeface="+mn-ea"/>
              <a:cs typeface="Arial" pitchFamily="34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9D936AA-8EF1-6D03-371E-A29E49E1C11A}"/>
              </a:ext>
            </a:extLst>
          </p:cNvPr>
          <p:cNvSpPr txBox="1"/>
          <p:nvPr/>
        </p:nvSpPr>
        <p:spPr>
          <a:xfrm>
            <a:off x="5711825" y="3095625"/>
            <a:ext cx="1935163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ja-JP" dirty="0" err="1">
                <a:latin typeface="+mn-ea"/>
                <a:ea typeface="+mn-ea"/>
                <a:cs typeface="Arial" pitchFamily="34" charset="0"/>
              </a:rPr>
              <a:t>hanoi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(1,</a:t>
            </a:r>
            <a:r>
              <a:rPr lang="ja-JP" altLang="en-US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’c’,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’b’)</a:t>
            </a:r>
            <a:endParaRPr lang="ja-JP" altLang="en-US" dirty="0">
              <a:latin typeface="+mn-ea"/>
              <a:ea typeface="+mn-ea"/>
              <a:cs typeface="Arial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C38A0FE-E1DE-521E-2690-5486A8E4B846}"/>
              </a:ext>
            </a:extLst>
          </p:cNvPr>
          <p:cNvSpPr txBox="1"/>
          <p:nvPr/>
        </p:nvSpPr>
        <p:spPr>
          <a:xfrm>
            <a:off x="1487488" y="3095625"/>
            <a:ext cx="1935162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ja-JP" dirty="0" err="1">
                <a:latin typeface="+mn-ea"/>
                <a:ea typeface="+mn-ea"/>
                <a:cs typeface="Arial" pitchFamily="34" charset="0"/>
              </a:rPr>
              <a:t>hanoi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(1,</a:t>
            </a:r>
            <a:r>
              <a:rPr lang="ja-JP" altLang="en-US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’a’,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’c’)</a:t>
            </a:r>
            <a:endParaRPr lang="ja-JP" altLang="en-US" dirty="0">
              <a:latin typeface="+mn-ea"/>
              <a:ea typeface="+mn-ea"/>
              <a:cs typeface="Arial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F10206E-E597-DD89-E28A-0A959E13B8D5}"/>
              </a:ext>
            </a:extLst>
          </p:cNvPr>
          <p:cNvSpPr txBox="1"/>
          <p:nvPr/>
        </p:nvSpPr>
        <p:spPr>
          <a:xfrm>
            <a:off x="6767513" y="4211638"/>
            <a:ext cx="1935162" cy="3698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ja-JP" dirty="0" err="1">
                <a:latin typeface="+mn-ea"/>
                <a:ea typeface="+mn-ea"/>
                <a:cs typeface="Arial" pitchFamily="34" charset="0"/>
              </a:rPr>
              <a:t>hanoi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(0,</a:t>
            </a:r>
            <a:r>
              <a:rPr lang="ja-JP" altLang="en-US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’a’,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’b’)</a:t>
            </a:r>
            <a:endParaRPr lang="ja-JP" altLang="en-US" dirty="0">
              <a:latin typeface="+mn-ea"/>
              <a:ea typeface="+mn-ea"/>
              <a:cs typeface="Arial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4D99BFA-2843-FF2E-E9CC-B598D4E55226}"/>
              </a:ext>
            </a:extLst>
          </p:cNvPr>
          <p:cNvSpPr txBox="1"/>
          <p:nvPr/>
        </p:nvSpPr>
        <p:spPr>
          <a:xfrm>
            <a:off x="4656138" y="4211638"/>
            <a:ext cx="1935162" cy="3698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ja-JP" dirty="0" err="1">
                <a:latin typeface="+mn-ea"/>
                <a:ea typeface="+mn-ea"/>
                <a:cs typeface="Arial" pitchFamily="34" charset="0"/>
              </a:rPr>
              <a:t>hanoi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(0,</a:t>
            </a:r>
            <a:r>
              <a:rPr lang="ja-JP" altLang="en-US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’c’,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’a’)</a:t>
            </a:r>
            <a:endParaRPr lang="ja-JP" altLang="en-US" dirty="0">
              <a:latin typeface="+mn-ea"/>
              <a:ea typeface="+mn-ea"/>
              <a:cs typeface="Arial" pitchFamily="34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5B4DF73-DA87-376C-110B-EAE3C8381C5D}"/>
              </a:ext>
            </a:extLst>
          </p:cNvPr>
          <p:cNvSpPr txBox="1"/>
          <p:nvPr/>
        </p:nvSpPr>
        <p:spPr>
          <a:xfrm>
            <a:off x="2543175" y="4211638"/>
            <a:ext cx="1935163" cy="3698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ja-JP" dirty="0" err="1">
                <a:latin typeface="+mn-ea"/>
                <a:ea typeface="+mn-ea"/>
                <a:cs typeface="Arial" pitchFamily="34" charset="0"/>
              </a:rPr>
              <a:t>hanoi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(0,</a:t>
            </a:r>
            <a:r>
              <a:rPr lang="ja-JP" altLang="en-US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’b’,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’c’)</a:t>
            </a:r>
            <a:endParaRPr lang="ja-JP" altLang="en-US" dirty="0">
              <a:latin typeface="+mn-ea"/>
              <a:ea typeface="+mn-ea"/>
              <a:cs typeface="Arial" pitchFamily="34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5B1F608-F26E-3B52-52E7-F5EF3D6BCE33}"/>
              </a:ext>
            </a:extLst>
          </p:cNvPr>
          <p:cNvSpPr txBox="1"/>
          <p:nvPr/>
        </p:nvSpPr>
        <p:spPr>
          <a:xfrm>
            <a:off x="431800" y="4211638"/>
            <a:ext cx="1933575" cy="3698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ja-JP" dirty="0" err="1">
                <a:latin typeface="+mn-ea"/>
                <a:ea typeface="+mn-ea"/>
                <a:cs typeface="Arial" pitchFamily="34" charset="0"/>
              </a:rPr>
              <a:t>hanoi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(0,</a:t>
            </a:r>
            <a:r>
              <a:rPr lang="ja-JP" altLang="en-US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’a’,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’b’)</a:t>
            </a:r>
            <a:endParaRPr lang="ja-JP" altLang="en-US" dirty="0">
              <a:latin typeface="+mn-ea"/>
              <a:ea typeface="+mn-ea"/>
              <a:cs typeface="Arial" pitchFamily="34" charset="0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392F31EC-DE4D-51B2-743A-F37CFF472785}"/>
              </a:ext>
            </a:extLst>
          </p:cNvPr>
          <p:cNvSpPr txBox="1"/>
          <p:nvPr/>
        </p:nvSpPr>
        <p:spPr>
          <a:xfrm>
            <a:off x="4094163" y="1187450"/>
            <a:ext cx="944562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main()</a:t>
            </a:r>
            <a:endParaRPr lang="ja-JP" altLang="en-US" dirty="0">
              <a:latin typeface="+mn-ea"/>
              <a:ea typeface="+mn-ea"/>
              <a:cs typeface="Arial" pitchFamily="34" charset="0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2329AF7C-C2AB-61D0-82EB-A2D1D861E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75" y="5118100"/>
            <a:ext cx="3533775" cy="4000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2000">
                <a:solidFill>
                  <a:schemeClr val="bg1"/>
                </a:solidFill>
                <a:latin typeface="+mn-ea"/>
                <a:ea typeface="+mn-ea"/>
              </a:rPr>
              <a:t>1</a:t>
            </a:r>
            <a:r>
              <a:rPr lang="ja-JP" altLang="en-US" sz="2000">
                <a:solidFill>
                  <a:schemeClr val="bg1"/>
                </a:solidFill>
                <a:latin typeface="+mn-ea"/>
                <a:ea typeface="+mn-ea"/>
              </a:rPr>
              <a:t>番の円板を </a:t>
            </a:r>
            <a:r>
              <a:rPr lang="en-US" altLang="ja-JP" sz="2000">
                <a:solidFill>
                  <a:schemeClr val="bg1"/>
                </a:solidFill>
                <a:latin typeface="+mn-ea"/>
                <a:ea typeface="+mn-ea"/>
              </a:rPr>
              <a:t>a </a:t>
            </a:r>
            <a:r>
              <a:rPr lang="ja-JP" altLang="en-US" sz="2000">
                <a:solidFill>
                  <a:schemeClr val="bg1"/>
                </a:solidFill>
                <a:latin typeface="+mn-ea"/>
                <a:ea typeface="+mn-ea"/>
              </a:rPr>
              <a:t>から </a:t>
            </a:r>
            <a:r>
              <a:rPr lang="en-US" altLang="ja-JP" sz="2000">
                <a:solidFill>
                  <a:schemeClr val="bg1"/>
                </a:solidFill>
                <a:latin typeface="+mn-ea"/>
                <a:ea typeface="+mn-ea"/>
              </a:rPr>
              <a:t>c </a:t>
            </a:r>
            <a:r>
              <a:rPr lang="ja-JP" altLang="en-US" sz="2000">
                <a:solidFill>
                  <a:schemeClr val="bg1"/>
                </a:solidFill>
                <a:latin typeface="+mn-ea"/>
                <a:ea typeface="+mn-ea"/>
              </a:rPr>
              <a:t>に移動</a:t>
            </a: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13F8333D-D676-A210-1698-CFBCEB0D3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75" y="5440363"/>
            <a:ext cx="3533775" cy="4000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2000">
                <a:solidFill>
                  <a:schemeClr val="bg1"/>
                </a:solidFill>
                <a:latin typeface="+mn-ea"/>
                <a:ea typeface="+mn-ea"/>
              </a:rPr>
              <a:t>2</a:t>
            </a:r>
            <a:r>
              <a:rPr lang="ja-JP" altLang="en-US" sz="2000">
                <a:solidFill>
                  <a:schemeClr val="bg1"/>
                </a:solidFill>
                <a:latin typeface="+mn-ea"/>
                <a:ea typeface="+mn-ea"/>
              </a:rPr>
              <a:t>番の円板を </a:t>
            </a:r>
            <a:r>
              <a:rPr lang="en-US" altLang="ja-JP" sz="2000">
                <a:solidFill>
                  <a:schemeClr val="bg1"/>
                </a:solidFill>
                <a:latin typeface="+mn-ea"/>
                <a:ea typeface="+mn-ea"/>
              </a:rPr>
              <a:t>a </a:t>
            </a:r>
            <a:r>
              <a:rPr lang="ja-JP" altLang="en-US" sz="2000">
                <a:solidFill>
                  <a:schemeClr val="bg1"/>
                </a:solidFill>
                <a:latin typeface="+mn-ea"/>
                <a:ea typeface="+mn-ea"/>
              </a:rPr>
              <a:t>から </a:t>
            </a:r>
            <a:r>
              <a:rPr lang="en-US" altLang="ja-JP" sz="2000">
                <a:solidFill>
                  <a:schemeClr val="bg1"/>
                </a:solidFill>
                <a:latin typeface="+mn-ea"/>
                <a:ea typeface="+mn-ea"/>
              </a:rPr>
              <a:t>b </a:t>
            </a:r>
            <a:r>
              <a:rPr lang="ja-JP" altLang="en-US" sz="2000">
                <a:solidFill>
                  <a:schemeClr val="bg1"/>
                </a:solidFill>
                <a:latin typeface="+mn-ea"/>
                <a:ea typeface="+mn-ea"/>
              </a:rPr>
              <a:t>に移動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2AC02EBF-2965-8E37-D5EF-D73C2758A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75" y="5761038"/>
            <a:ext cx="3533775" cy="4000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2000">
                <a:solidFill>
                  <a:schemeClr val="bg1"/>
                </a:solidFill>
                <a:latin typeface="+mn-ea"/>
                <a:ea typeface="+mn-ea"/>
              </a:rPr>
              <a:t>1</a:t>
            </a:r>
            <a:r>
              <a:rPr lang="ja-JP" altLang="en-US" sz="2000">
                <a:solidFill>
                  <a:schemeClr val="bg1"/>
                </a:solidFill>
                <a:latin typeface="+mn-ea"/>
                <a:ea typeface="+mn-ea"/>
              </a:rPr>
              <a:t>番の円板を </a:t>
            </a:r>
            <a:r>
              <a:rPr lang="en-US" altLang="ja-JP" sz="2000">
                <a:solidFill>
                  <a:schemeClr val="bg1"/>
                </a:solidFill>
                <a:latin typeface="+mn-ea"/>
                <a:ea typeface="+mn-ea"/>
              </a:rPr>
              <a:t>c </a:t>
            </a:r>
            <a:r>
              <a:rPr lang="ja-JP" altLang="en-US" sz="2000">
                <a:solidFill>
                  <a:schemeClr val="bg1"/>
                </a:solidFill>
                <a:latin typeface="+mn-ea"/>
                <a:ea typeface="+mn-ea"/>
              </a:rPr>
              <a:t>から </a:t>
            </a:r>
            <a:r>
              <a:rPr lang="en-US" altLang="ja-JP" sz="2000">
                <a:solidFill>
                  <a:schemeClr val="bg1"/>
                </a:solidFill>
                <a:latin typeface="+mn-ea"/>
                <a:ea typeface="+mn-ea"/>
              </a:rPr>
              <a:t>b </a:t>
            </a:r>
            <a:r>
              <a:rPr lang="ja-JP" altLang="en-US" sz="2000">
                <a:solidFill>
                  <a:schemeClr val="bg1"/>
                </a:solidFill>
                <a:latin typeface="+mn-ea"/>
                <a:ea typeface="+mn-ea"/>
              </a:rPr>
              <a:t>に移動</a:t>
            </a: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94649E9-6441-7B94-FEF4-A0C1CEDB9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4749800"/>
            <a:ext cx="1108075" cy="368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b="1">
                <a:latin typeface="+mn-ea"/>
                <a:ea typeface="+mn-ea"/>
              </a:rPr>
              <a:t>画面表示</a:t>
            </a: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763699ED-9C1C-A901-F9CD-BE9C346D1383}"/>
              </a:ext>
            </a:extLst>
          </p:cNvPr>
          <p:cNvSpPr txBox="1"/>
          <p:nvPr/>
        </p:nvSpPr>
        <p:spPr>
          <a:xfrm>
            <a:off x="6188075" y="5884863"/>
            <a:ext cx="2528888" cy="3698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main()</a:t>
            </a:r>
            <a:endParaRPr lang="ja-JP" altLang="en-US" dirty="0">
              <a:latin typeface="+mn-ea"/>
              <a:ea typeface="+mn-ea"/>
              <a:cs typeface="Arial" pitchFamily="34" charset="0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4517A9D6-EF7D-89A6-917A-E3DC6A74A2D7}"/>
              </a:ext>
            </a:extLst>
          </p:cNvPr>
          <p:cNvSpPr txBox="1"/>
          <p:nvPr/>
        </p:nvSpPr>
        <p:spPr>
          <a:xfrm>
            <a:off x="6188075" y="5516563"/>
            <a:ext cx="2528888" cy="368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ja-JP" dirty="0" err="1">
                <a:latin typeface="+mn-ea"/>
                <a:ea typeface="+mn-ea"/>
                <a:cs typeface="Arial" pitchFamily="34" charset="0"/>
              </a:rPr>
              <a:t>hanoi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(2,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‘a’,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‘b’)</a:t>
            </a:r>
            <a:endParaRPr lang="ja-JP" altLang="en-US" dirty="0">
              <a:latin typeface="+mn-ea"/>
              <a:ea typeface="+mn-ea"/>
              <a:cs typeface="Arial" pitchFamily="34" charset="0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9D083FFB-254D-D14E-29C8-927F1583E88D}"/>
              </a:ext>
            </a:extLst>
          </p:cNvPr>
          <p:cNvSpPr txBox="1"/>
          <p:nvPr/>
        </p:nvSpPr>
        <p:spPr>
          <a:xfrm>
            <a:off x="6188075" y="5146675"/>
            <a:ext cx="2528888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ja-JP" dirty="0" err="1">
                <a:latin typeface="+mn-ea"/>
                <a:ea typeface="+mn-ea"/>
                <a:cs typeface="Arial" pitchFamily="34" charset="0"/>
              </a:rPr>
              <a:t>hanoi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(1,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‘a’,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‘c’)</a:t>
            </a:r>
            <a:endParaRPr lang="ja-JP" altLang="en-US" dirty="0">
              <a:latin typeface="+mn-ea"/>
              <a:ea typeface="+mn-ea"/>
              <a:cs typeface="Arial" pitchFamily="34" charset="0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8AF3BA5A-A413-3970-0674-4973AD090A2B}"/>
              </a:ext>
            </a:extLst>
          </p:cNvPr>
          <p:cNvSpPr txBox="1"/>
          <p:nvPr/>
        </p:nvSpPr>
        <p:spPr>
          <a:xfrm>
            <a:off x="6188075" y="5146675"/>
            <a:ext cx="2528888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ja-JP" dirty="0" err="1">
                <a:latin typeface="+mn-ea"/>
                <a:ea typeface="+mn-ea"/>
                <a:cs typeface="Arial" pitchFamily="34" charset="0"/>
              </a:rPr>
              <a:t>hanoi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(1,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‘c’,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‘b’)</a:t>
            </a:r>
            <a:endParaRPr lang="ja-JP" altLang="en-US" dirty="0">
              <a:latin typeface="+mn-ea"/>
              <a:ea typeface="+mn-ea"/>
              <a:cs typeface="Arial" pitchFamily="34" charset="0"/>
            </a:endParaRPr>
          </a:p>
        </p:txBody>
      </p:sp>
      <p:sp>
        <p:nvSpPr>
          <p:cNvPr id="7203" name="テキスト ボックス 90">
            <a:extLst>
              <a:ext uri="{FF2B5EF4-FFF2-40B4-BE49-F238E27FC236}">
                <a16:creationId xmlns:a16="http://schemas.microsoft.com/office/drawing/2014/main" id="{E791FD1A-E41D-F887-22A9-0E95372F4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1250" y="4749800"/>
            <a:ext cx="1108075" cy="368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b="1">
                <a:latin typeface="+mn-ea"/>
                <a:ea typeface="+mn-ea"/>
              </a:rPr>
              <a:t>スタック</a:t>
            </a: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D3D3F078-FCCF-0F87-7EBF-6C59E5BAB602}"/>
              </a:ext>
            </a:extLst>
          </p:cNvPr>
          <p:cNvSpPr txBox="1"/>
          <p:nvPr/>
        </p:nvSpPr>
        <p:spPr>
          <a:xfrm>
            <a:off x="6188075" y="5146675"/>
            <a:ext cx="2528888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ja-JP" dirty="0" err="1">
                <a:latin typeface="+mn-ea"/>
                <a:ea typeface="+mn-ea"/>
                <a:cs typeface="Arial" pitchFamily="34" charset="0"/>
              </a:rPr>
              <a:t>hanoi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(1,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‘a’,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‘c’)</a:t>
            </a:r>
            <a:endParaRPr lang="ja-JP" altLang="en-US" dirty="0">
              <a:latin typeface="+mn-ea"/>
              <a:ea typeface="+mn-ea"/>
              <a:cs typeface="Arial" pitchFamily="34" charset="0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B2F8318B-C9B3-E87C-9022-8492BA256F58}"/>
              </a:ext>
            </a:extLst>
          </p:cNvPr>
          <p:cNvSpPr txBox="1"/>
          <p:nvPr/>
        </p:nvSpPr>
        <p:spPr>
          <a:xfrm>
            <a:off x="6188075" y="5516563"/>
            <a:ext cx="2528888" cy="368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ja-JP" dirty="0" err="1">
                <a:latin typeface="+mn-ea"/>
                <a:ea typeface="+mn-ea"/>
                <a:cs typeface="Arial" pitchFamily="34" charset="0"/>
              </a:rPr>
              <a:t>hanoi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(2,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‘a’,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‘b’)</a:t>
            </a:r>
            <a:endParaRPr lang="ja-JP" altLang="en-US" dirty="0">
              <a:latin typeface="+mn-ea"/>
              <a:ea typeface="+mn-ea"/>
              <a:cs typeface="Arial" pitchFamily="34" charset="0"/>
            </a:endParaRP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1234A834-8D35-0B5A-46A1-D858A91D9189}"/>
              </a:ext>
            </a:extLst>
          </p:cNvPr>
          <p:cNvSpPr txBox="1"/>
          <p:nvPr/>
        </p:nvSpPr>
        <p:spPr>
          <a:xfrm>
            <a:off x="6188075" y="5146675"/>
            <a:ext cx="2528888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ja-JP" dirty="0" err="1">
                <a:latin typeface="+mn-ea"/>
                <a:ea typeface="+mn-ea"/>
                <a:cs typeface="Arial" pitchFamily="34" charset="0"/>
              </a:rPr>
              <a:t>hanoi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(1,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‘c’,</a:t>
            </a:r>
            <a:r>
              <a:rPr lang="en-US" altLang="ja-JP" sz="9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en-US" altLang="ja-JP" dirty="0">
                <a:latin typeface="+mn-ea"/>
                <a:ea typeface="+mn-ea"/>
                <a:cs typeface="Arial" pitchFamily="34" charset="0"/>
              </a:rPr>
              <a:t>‘b’)</a:t>
            </a:r>
            <a:endParaRPr lang="ja-JP" altLang="en-US" dirty="0">
              <a:latin typeface="+mn-ea"/>
              <a:ea typeface="+mn-ea"/>
              <a:cs typeface="Arial" pitchFamily="34" charset="0"/>
            </a:endParaRPr>
          </a:p>
        </p:txBody>
      </p:sp>
      <p:grpSp>
        <p:nvGrpSpPr>
          <p:cNvPr id="7207" name="グループ化 97">
            <a:extLst>
              <a:ext uri="{FF2B5EF4-FFF2-40B4-BE49-F238E27FC236}">
                <a16:creationId xmlns:a16="http://schemas.microsoft.com/office/drawing/2014/main" id="{E18C4923-E365-D972-F433-5033D890C03A}"/>
              </a:ext>
            </a:extLst>
          </p:cNvPr>
          <p:cNvGrpSpPr>
            <a:grpSpLocks/>
          </p:cNvGrpSpPr>
          <p:nvPr/>
        </p:nvGrpSpPr>
        <p:grpSpPr bwMode="auto">
          <a:xfrm>
            <a:off x="6188075" y="4868863"/>
            <a:ext cx="2528888" cy="1385887"/>
            <a:chOff x="5283805" y="4869160"/>
            <a:chExt cx="2528555" cy="1385382"/>
          </a:xfrm>
        </p:grpSpPr>
        <p:cxnSp>
          <p:nvCxnSpPr>
            <p:cNvPr id="93" name="直線コネクタ 92">
              <a:extLst>
                <a:ext uri="{FF2B5EF4-FFF2-40B4-BE49-F238E27FC236}">
                  <a16:creationId xmlns:a16="http://schemas.microsoft.com/office/drawing/2014/main" id="{A3ED6F85-6DFB-9AD0-97F9-CA1BACB2FEB3}"/>
                </a:ext>
              </a:extLst>
            </p:cNvPr>
            <p:cNvCxnSpPr/>
            <p:nvPr/>
          </p:nvCxnSpPr>
          <p:spPr>
            <a:xfrm flipV="1">
              <a:off x="5283805" y="4869160"/>
              <a:ext cx="0" cy="1385382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>
              <a:extLst>
                <a:ext uri="{FF2B5EF4-FFF2-40B4-BE49-F238E27FC236}">
                  <a16:creationId xmlns:a16="http://schemas.microsoft.com/office/drawing/2014/main" id="{50C1E8A5-74C6-47F8-4CF4-E38DBE29360D}"/>
                </a:ext>
              </a:extLst>
            </p:cNvPr>
            <p:cNvCxnSpPr/>
            <p:nvPr/>
          </p:nvCxnSpPr>
          <p:spPr>
            <a:xfrm>
              <a:off x="5283805" y="6254542"/>
              <a:ext cx="2528555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674A5E83-CFE7-DAB1-F36E-4BD188445337}"/>
                </a:ext>
              </a:extLst>
            </p:cNvPr>
            <p:cNvCxnSpPr/>
            <p:nvPr/>
          </p:nvCxnSpPr>
          <p:spPr>
            <a:xfrm flipV="1">
              <a:off x="7812360" y="4869160"/>
              <a:ext cx="0" cy="1385382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8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53" grpId="0" animBg="1"/>
      <p:bldP spid="86" grpId="0"/>
      <p:bldP spid="87" grpId="0"/>
      <p:bldP spid="88" grpId="0"/>
      <p:bldP spid="90" grpId="0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</p:bldLst>
  </p:timing>
</p:sld>
</file>

<file path=ppt/theme/theme1.xml><?xml version="1.0" encoding="utf-8"?>
<a:theme xmlns:a="http://schemas.openxmlformats.org/drawingml/2006/main" name="inou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メイリオしばり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noue" id="{78AABC88-1E05-42F9-BB35-3D123A87DD41}" vid="{ABD16502-4EB0-4BB6-8282-4AE26B5E7F27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inoue</Template>
  <TotalTime>70294</TotalTime>
  <Words>312</Words>
  <Application>Microsoft Office PowerPoint</Application>
  <PresentationFormat>画面に合わせる (4:3)</PresentationFormat>
  <Paragraphs>68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ＤＦ華康ゴシック体 Std W2</vt:lpstr>
      <vt:lpstr>ＭＳ Ｐゴシック</vt:lpstr>
      <vt:lpstr>Arial</vt:lpstr>
      <vt:lpstr>Courier New</vt:lpstr>
      <vt:lpstr>Lucida Sans</vt:lpstr>
      <vt:lpstr>Wingdings</vt:lpstr>
      <vt:lpstr>メイリオ</vt:lpstr>
      <vt:lpstr>inoue</vt:lpstr>
      <vt:lpstr>第6回課題</vt:lpstr>
      <vt:lpstr>第6回課題 　解答例</vt:lpstr>
    </vt:vector>
  </TitlesOfParts>
  <Company>Ibaraki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第12回：木構造</dc:title>
  <dc:creator>inoue</dc:creator>
  <cp:lastModifiedBy>Kousuke INOUE</cp:lastModifiedBy>
  <cp:revision>695</cp:revision>
  <dcterms:created xsi:type="dcterms:W3CDTF">2006-01-11T14:31:15Z</dcterms:created>
  <dcterms:modified xsi:type="dcterms:W3CDTF">2024-11-05T23:47:25Z</dcterms:modified>
</cp:coreProperties>
</file>