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ja-JP"/>
    </a:defPPr>
    <a:lvl1pPr algn="l" rtl="0" fontAlgn="base">
      <a:spcBef>
        <a:spcPct val="0"/>
      </a:spcBef>
      <a:spcAft>
        <a:spcPct val="0"/>
      </a:spcAft>
      <a:defRPr kumimoji="1" kern="1200">
        <a:solidFill>
          <a:schemeClr val="tx1"/>
        </a:solidFill>
        <a:latin typeface="メイリオ" pitchFamily="50" charset="-128"/>
        <a:ea typeface="ＭＳ Ｐゴシック" charset="-128"/>
        <a:cs typeface="+mn-cs"/>
      </a:defRPr>
    </a:lvl1pPr>
    <a:lvl2pPr marL="4572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2pPr>
    <a:lvl3pPr marL="9144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3pPr>
    <a:lvl4pPr marL="13716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4pPr>
    <a:lvl5pPr marL="18288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5pPr>
    <a:lvl6pPr marL="2286000" algn="l" defTabSz="914400" rtl="0" eaLnBrk="1" latinLnBrk="0" hangingPunct="1">
      <a:defRPr kumimoji="1" kern="1200">
        <a:solidFill>
          <a:schemeClr val="tx1"/>
        </a:solidFill>
        <a:latin typeface="メイリオ" pitchFamily="50" charset="-128"/>
        <a:ea typeface="ＭＳ Ｐゴシック" charset="-128"/>
        <a:cs typeface="+mn-cs"/>
      </a:defRPr>
    </a:lvl6pPr>
    <a:lvl7pPr marL="2743200" algn="l" defTabSz="914400" rtl="0" eaLnBrk="1" latinLnBrk="0" hangingPunct="1">
      <a:defRPr kumimoji="1" kern="1200">
        <a:solidFill>
          <a:schemeClr val="tx1"/>
        </a:solidFill>
        <a:latin typeface="メイリオ" pitchFamily="50" charset="-128"/>
        <a:ea typeface="ＭＳ Ｐゴシック" charset="-128"/>
        <a:cs typeface="+mn-cs"/>
      </a:defRPr>
    </a:lvl7pPr>
    <a:lvl8pPr marL="3200400" algn="l" defTabSz="914400" rtl="0" eaLnBrk="1" latinLnBrk="0" hangingPunct="1">
      <a:defRPr kumimoji="1" kern="1200">
        <a:solidFill>
          <a:schemeClr val="tx1"/>
        </a:solidFill>
        <a:latin typeface="メイリオ" pitchFamily="50" charset="-128"/>
        <a:ea typeface="ＭＳ Ｐゴシック" charset="-128"/>
        <a:cs typeface="+mn-cs"/>
      </a:defRPr>
    </a:lvl8pPr>
    <a:lvl9pPr marL="3657600" algn="l" defTabSz="914400" rtl="0" eaLnBrk="1" latinLnBrk="0" hangingPunct="1">
      <a:defRPr kumimoji="1" kern="1200">
        <a:solidFill>
          <a:schemeClr val="tx1"/>
        </a:solidFill>
        <a:latin typeface="メイリオ" pitchFamily="50" charset="-128"/>
        <a:ea typeface="ＭＳ Ｐゴシック"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914400" y="2393950"/>
            <a:ext cx="103632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sz="1800"/>
          </a:p>
        </p:txBody>
      </p:sp>
      <p:sp>
        <p:nvSpPr>
          <p:cNvPr id="6146" name="Rectangle 2"/>
          <p:cNvSpPr>
            <a:spLocks noGrp="1" noChangeArrowheads="1"/>
          </p:cNvSpPr>
          <p:nvPr>
            <p:ph type="ctrTitle"/>
          </p:nvPr>
        </p:nvSpPr>
        <p:spPr>
          <a:xfrm>
            <a:off x="914400" y="990600"/>
            <a:ext cx="10363200" cy="1371600"/>
          </a:xfrm>
        </p:spPr>
        <p:txBody>
          <a:bodyPr/>
          <a:lstStyle>
            <a:lvl1pPr>
              <a:defRPr sz="3800" b="1">
                <a:latin typeface="メイリオ" pitchFamily="50" charset="-128"/>
                <a:ea typeface="メイリオ" pitchFamily="50" charset="-128"/>
              </a:defRPr>
            </a:lvl1pPr>
          </a:lstStyle>
          <a:p>
            <a:r>
              <a:rPr lang="ja-JP" altLang="en-US"/>
              <a:t>マスター タイトルの書式設定</a:t>
            </a:r>
          </a:p>
        </p:txBody>
      </p:sp>
      <p:sp>
        <p:nvSpPr>
          <p:cNvPr id="6147" name="Rectangle 3"/>
          <p:cNvSpPr>
            <a:spLocks noGrp="1" noChangeArrowheads="1"/>
          </p:cNvSpPr>
          <p:nvPr>
            <p:ph type="subTitle" idx="1"/>
          </p:nvPr>
        </p:nvSpPr>
        <p:spPr>
          <a:xfrm>
            <a:off x="1930400" y="3429000"/>
            <a:ext cx="9347200" cy="1600200"/>
          </a:xfrm>
        </p:spPr>
        <p:txBody>
          <a:bodyPr/>
          <a:lstStyle>
            <a:lvl1pPr marL="0" indent="0">
              <a:buFont typeface="Wingdings" pitchFamily="2" charset="2"/>
              <a:buNone/>
              <a:defRPr sz="2200">
                <a:latin typeface="メイリオ" pitchFamily="50" charset="-128"/>
                <a:ea typeface="メイリオ" pitchFamily="50" charset="-128"/>
              </a:defRPr>
            </a:lvl1pPr>
          </a:lstStyle>
          <a:p>
            <a:r>
              <a:rPr lang="ja-JP" altLang="en-US"/>
              <a:t>マスター サブタイトルの書式設定</a:t>
            </a:r>
          </a:p>
        </p:txBody>
      </p:sp>
      <p:sp>
        <p:nvSpPr>
          <p:cNvPr id="5" name="Rectangle 4"/>
          <p:cNvSpPr>
            <a:spLocks noGrp="1" noChangeArrowheads="1"/>
          </p:cNvSpPr>
          <p:nvPr>
            <p:ph type="dt" sz="half" idx="10"/>
          </p:nvPr>
        </p:nvSpPr>
        <p:spPr>
          <a:xfrm>
            <a:off x="914400" y="6248400"/>
            <a:ext cx="2540000" cy="457200"/>
          </a:xfrm>
        </p:spPr>
        <p:txBody>
          <a:bodyPr/>
          <a:lstStyle>
            <a:lvl1pPr>
              <a:defRPr sz="1200"/>
            </a:lvl1pPr>
          </a:lstStyle>
          <a:p>
            <a:fld id="{E4DFD5CC-2D14-48DA-A5D1-5E731407244C}" type="datetimeFigureOut">
              <a:rPr kumimoji="1" lang="ja-JP" altLang="en-US" smtClean="0"/>
              <a:t>2024/11/7</a:t>
            </a:fld>
            <a:endParaRPr kumimoji="1" lang="ja-JP" altLang="en-US"/>
          </a:p>
        </p:txBody>
      </p:sp>
      <p:sp>
        <p:nvSpPr>
          <p:cNvPr id="6" name="Rectangle 5"/>
          <p:cNvSpPr>
            <a:spLocks noGrp="1" noChangeArrowheads="1"/>
          </p:cNvSpPr>
          <p:nvPr>
            <p:ph type="ftr" sz="quarter" idx="11"/>
          </p:nvPr>
        </p:nvSpPr>
        <p:spPr>
          <a:xfrm>
            <a:off x="4165600" y="6248400"/>
            <a:ext cx="3860800" cy="457200"/>
          </a:xfrm>
        </p:spPr>
        <p:txBody>
          <a:bodyPr/>
          <a:lstStyle>
            <a:lvl1pPr>
              <a:defRPr sz="1200"/>
            </a:lvl1pPr>
          </a:lstStyle>
          <a:p>
            <a:endParaRPr kumimoji="1" lang="ja-JP" altLang="en-US"/>
          </a:p>
        </p:txBody>
      </p:sp>
      <p:sp>
        <p:nvSpPr>
          <p:cNvPr id="7" name="Rectangle 6"/>
          <p:cNvSpPr>
            <a:spLocks noGrp="1" noChangeArrowheads="1"/>
          </p:cNvSpPr>
          <p:nvPr>
            <p:ph type="sldNum" sz="quarter" idx="12"/>
          </p:nvPr>
        </p:nvSpPr>
        <p:spPr>
          <a:xfrm>
            <a:off x="8737600" y="6248400"/>
            <a:ext cx="2540000" cy="457200"/>
          </a:xfrm>
        </p:spPr>
        <p:txBody>
          <a:bodyPr/>
          <a:lstStyle>
            <a:lvl1pPr>
              <a:defRPr sz="1800">
                <a:latin typeface="+mn-lt"/>
                <a:ea typeface="メイリオ" pitchFamily="50" charset="-128"/>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424755653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
        <p:nvSpPr>
          <p:cNvPr id="6"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165417108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985251" y="188916"/>
            <a:ext cx="2882900" cy="6192837"/>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334436" y="188916"/>
            <a:ext cx="8447617" cy="6192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
        <p:nvSpPr>
          <p:cNvPr id="6"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218975229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88903"/>
            <a:ext cx="10668000" cy="747713"/>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755651" y="1177928"/>
            <a:ext cx="5232400" cy="47720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6191251" y="1177928"/>
            <a:ext cx="5232400" cy="23098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6191251" y="3640138"/>
            <a:ext cx="5232400" cy="23098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812800" y="6381753"/>
            <a:ext cx="2641600" cy="339725"/>
          </a:xfrm>
        </p:spPr>
        <p:txBody>
          <a:bodyPr/>
          <a:lstStyle>
            <a:lvl1pPr>
              <a:defRPr/>
            </a:lvl1pPr>
          </a:lstStyle>
          <a:p>
            <a:fld id="{E4DFD5CC-2D14-48DA-A5D1-5E731407244C}" type="datetimeFigureOut">
              <a:rPr kumimoji="1" lang="ja-JP" altLang="en-US" smtClean="0"/>
              <a:t>2024/11/7</a:t>
            </a:fld>
            <a:endParaRPr kumimoji="1" lang="ja-JP" altLang="en-US"/>
          </a:p>
        </p:txBody>
      </p:sp>
      <p:sp>
        <p:nvSpPr>
          <p:cNvPr id="7" name="フッター プレースホルダ 6"/>
          <p:cNvSpPr>
            <a:spLocks noGrp="1"/>
          </p:cNvSpPr>
          <p:nvPr>
            <p:ph type="ftr" sz="quarter" idx="11"/>
          </p:nvPr>
        </p:nvSpPr>
        <p:spPr/>
        <p:txBody>
          <a:bodyPr/>
          <a:lstStyle>
            <a:lvl1pPr>
              <a:defRPr/>
            </a:lvl1pPr>
          </a:lstStyle>
          <a:p>
            <a:endParaRPr kumimoji="1" lang="ja-JP" altLang="en-US"/>
          </a:p>
        </p:txBody>
      </p:sp>
      <p:sp>
        <p:nvSpPr>
          <p:cNvPr id="8" name="スライド番号プレースホルダ 7"/>
          <p:cNvSpPr>
            <a:spLocks noGrp="1"/>
          </p:cNvSpPr>
          <p:nvPr>
            <p:ph type="sldNum" sz="quarter" idx="12"/>
          </p:nvPr>
        </p:nvSpPr>
        <p:spPr>
          <a:xfrm>
            <a:off x="8737600" y="6381753"/>
            <a:ext cx="2641600" cy="339725"/>
          </a:xfrm>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166267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5019" y="332432"/>
            <a:ext cx="11523133" cy="579460"/>
          </a:xfrm>
        </p:spPr>
        <p:txBody>
          <a:bodyPr anchor="t">
            <a:normAutofit/>
          </a:bodyPr>
          <a:lstStyle>
            <a:lvl1pPr>
              <a:defRPr b="1">
                <a:latin typeface="メイリオ" pitchFamily="50" charset="-128"/>
                <a:ea typeface="メイリオ" pitchFamily="50" charset="-128"/>
              </a:defRPr>
            </a:lvl1pPr>
          </a:lstStyle>
          <a:p>
            <a:r>
              <a:rPr lang="ja-JP" altLang="en-US"/>
              <a:t>マスター タイトルの書式設定</a:t>
            </a:r>
          </a:p>
        </p:txBody>
      </p:sp>
      <p:sp>
        <p:nvSpPr>
          <p:cNvPr id="3" name="コンテンツ プレースホルダ 2"/>
          <p:cNvSpPr>
            <a:spLocks noGrp="1"/>
          </p:cNvSpPr>
          <p:nvPr>
            <p:ph idx="1"/>
          </p:nvPr>
        </p:nvSpPr>
        <p:spPr>
          <a:xfrm>
            <a:off x="334435" y="1142316"/>
            <a:ext cx="11523133" cy="5256212"/>
          </a:xfrm>
        </p:spPr>
        <p:txBody>
          <a:bodyPr/>
          <a:lstStyle>
            <a:lvl1pPr eaLnBrk="1" hangingPunct="1">
              <a:defRPr>
                <a:latin typeface="メイリオ" pitchFamily="50" charset="-128"/>
                <a:ea typeface="メイリオ" pitchFamily="50" charset="-128"/>
              </a:defRPr>
            </a:lvl1pPr>
            <a:lvl2pPr eaLnBrk="1" hangingPunct="1">
              <a:defRPr>
                <a:latin typeface="メイリオ" pitchFamily="50" charset="-128"/>
                <a:ea typeface="メイリオ" pitchFamily="50" charset="-128"/>
              </a:defRPr>
            </a:lvl2pPr>
            <a:lvl3pPr eaLnBrk="1" hangingPunct="1">
              <a:defRPr>
                <a:latin typeface="メイリオ" pitchFamily="50" charset="-128"/>
                <a:ea typeface="メイリオ" pitchFamily="50" charset="-128"/>
              </a:defRPr>
            </a:lvl3pPr>
            <a:lvl4pPr eaLnBrk="1" hangingPunct="1">
              <a:defRPr>
                <a:latin typeface="メイリオ" pitchFamily="50" charset="-128"/>
                <a:ea typeface="メイリオ" pitchFamily="50" charset="-128"/>
              </a:defRPr>
            </a:lvl4pPr>
            <a:lvl5pPr eaLnBrk="1" hangingPunct="1">
              <a:defRPr>
                <a:latin typeface="メイリオ" pitchFamily="50" charset="-128"/>
                <a:ea typeface="メイリオ"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6"/>
          <p:cNvSpPr>
            <a:spLocks noGrp="1" noChangeArrowheads="1"/>
          </p:cNvSpPr>
          <p:nvPr>
            <p:ph type="dt" sz="half" idx="10"/>
          </p:nvPr>
        </p:nvSpPr>
        <p:spPr/>
        <p:txBody>
          <a:bodyPr/>
          <a:lstStyle>
            <a:lvl1pPr>
              <a:defRPr/>
            </a:lvl1pPr>
          </a:lstStyle>
          <a:p>
            <a:fld id="{E4DFD5CC-2D14-48DA-A5D1-5E731407244C}" type="datetimeFigureOut">
              <a:rPr kumimoji="1" lang="ja-JP" altLang="en-US" smtClean="0"/>
              <a:t>2024/11/7</a:t>
            </a:fld>
            <a:endParaRPr kumimoji="1" lang="ja-JP" altLang="en-US"/>
          </a:p>
        </p:txBody>
      </p:sp>
      <p:sp>
        <p:nvSpPr>
          <p:cNvPr id="5" name="Rectangle 7"/>
          <p:cNvSpPr>
            <a:spLocks noGrp="1" noChangeArrowheads="1"/>
          </p:cNvSpPr>
          <p:nvPr>
            <p:ph type="ftr" sz="quarter" idx="11"/>
          </p:nvPr>
        </p:nvSpPr>
        <p:spPr/>
        <p:txBody>
          <a:bodyPr/>
          <a:lstStyle>
            <a:lvl1pPr>
              <a:defRPr/>
            </a:lvl1pPr>
          </a:lstStyle>
          <a:p>
            <a:endParaRPr kumimoji="1" lang="ja-JP" altLang="en-US"/>
          </a:p>
        </p:txBody>
      </p:sp>
      <p:sp>
        <p:nvSpPr>
          <p:cNvPr id="6" name="Rectangle 8"/>
          <p:cNvSpPr>
            <a:spLocks noGrp="1" noChangeArrowheads="1"/>
          </p:cNvSpPr>
          <p:nvPr>
            <p:ph type="sldNum" sz="quarter" idx="12"/>
          </p:nvPr>
        </p:nvSpPr>
        <p:spPr>
          <a:xfrm>
            <a:off x="10536768" y="6451603"/>
            <a:ext cx="1297517" cy="339725"/>
          </a:xfrm>
        </p:spPr>
        <p:txBody>
          <a:bodyPr/>
          <a:lstStyle>
            <a:lvl1pPr>
              <a:defRPr b="1"/>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68189143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
        <p:nvSpPr>
          <p:cNvPr id="6"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319501754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34435" y="1125538"/>
            <a:ext cx="5659967"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2" y="1125538"/>
            <a:ext cx="5659967"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
        <p:nvSpPr>
          <p:cNvPr id="7"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182676709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8" name="Rectangle 7"/>
          <p:cNvSpPr>
            <a:spLocks noGrp="1" noChangeArrowheads="1"/>
          </p:cNvSpPr>
          <p:nvPr>
            <p:ph type="ftr" sz="quarter" idx="11"/>
          </p:nvPr>
        </p:nvSpPr>
        <p:spPr>
          <a:ln/>
        </p:spPr>
        <p:txBody>
          <a:bodyPr/>
          <a:lstStyle>
            <a:lvl1pPr>
              <a:defRPr/>
            </a:lvl1pPr>
          </a:lstStyle>
          <a:p>
            <a:endParaRPr kumimoji="1" lang="ja-JP" altLang="en-US"/>
          </a:p>
        </p:txBody>
      </p:sp>
      <p:sp>
        <p:nvSpPr>
          <p:cNvPr id="9"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394874632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4" name="Rectangle 7"/>
          <p:cNvSpPr>
            <a:spLocks noGrp="1" noChangeArrowheads="1"/>
          </p:cNvSpPr>
          <p:nvPr>
            <p:ph type="ftr" sz="quarter" idx="11"/>
          </p:nvPr>
        </p:nvSpPr>
        <p:spPr>
          <a:ln/>
        </p:spPr>
        <p:txBody>
          <a:bodyPr/>
          <a:lstStyle>
            <a:lvl1pPr>
              <a:defRPr/>
            </a:lvl1pPr>
          </a:lstStyle>
          <a:p>
            <a:endParaRPr kumimoji="1" lang="ja-JP" altLang="en-US"/>
          </a:p>
        </p:txBody>
      </p:sp>
      <p:sp>
        <p:nvSpPr>
          <p:cNvPr id="5"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135211570"/>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3" name="Rectangle 7"/>
          <p:cNvSpPr>
            <a:spLocks noGrp="1" noChangeArrowheads="1"/>
          </p:cNvSpPr>
          <p:nvPr>
            <p:ph type="ftr" sz="quarter" idx="11"/>
          </p:nvPr>
        </p:nvSpPr>
        <p:spPr>
          <a:ln/>
        </p:spPr>
        <p:txBody>
          <a:bodyPr/>
          <a:lstStyle>
            <a:lvl1pPr>
              <a:defRPr/>
            </a:lvl1pPr>
          </a:lstStyle>
          <a:p>
            <a:endParaRPr kumimoji="1" lang="ja-JP" altLang="en-US"/>
          </a:p>
        </p:txBody>
      </p:sp>
      <p:sp>
        <p:nvSpPr>
          <p:cNvPr id="4"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273973025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
        <p:nvSpPr>
          <p:cNvPr id="7"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96888110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fld id="{E4DFD5CC-2D14-48DA-A5D1-5E731407244C}" type="datetimeFigureOut">
              <a:rPr kumimoji="1" lang="ja-JP" altLang="en-US" smtClean="0"/>
              <a:t>2024/11/7</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
        <p:nvSpPr>
          <p:cNvPr id="7" name="Rectangle 8"/>
          <p:cNvSpPr>
            <a:spLocks noGrp="1" noChangeArrowheads="1"/>
          </p:cNvSpPr>
          <p:nvPr>
            <p:ph type="sldNum" sz="quarter" idx="12"/>
          </p:nvPr>
        </p:nvSpPr>
        <p:spPr>
          <a:ln/>
        </p:spPr>
        <p:txBody>
          <a:bodyPr/>
          <a:lstStyle>
            <a:lvl1pPr>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84904763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5019" y="188916"/>
            <a:ext cx="1152313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34435" y="1125538"/>
            <a:ext cx="11523133"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334435" y="909639"/>
            <a:ext cx="11523133" cy="136525"/>
          </a:xfrm>
          <a:custGeom>
            <a:avLst/>
            <a:gdLst>
              <a:gd name="T0" fmla="*/ 0 w 1000"/>
              <a:gd name="T1" fmla="*/ 0 h 1000"/>
              <a:gd name="T2" fmla="*/ 2147483647 w 1000"/>
              <a:gd name="T3" fmla="*/ 0 h 1000"/>
              <a:gd name="T4" fmla="*/ 2147483647 w 1000"/>
              <a:gd name="T5" fmla="*/ 18639076 h 1000"/>
              <a:gd name="T6" fmla="*/ 0 w 1000"/>
              <a:gd name="T7" fmla="*/ 18639076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sz="1800"/>
          </a:p>
        </p:txBody>
      </p:sp>
      <p:sp>
        <p:nvSpPr>
          <p:cNvPr id="1029" name="Line 5"/>
          <p:cNvSpPr>
            <a:spLocks noChangeShapeType="1"/>
          </p:cNvSpPr>
          <p:nvPr/>
        </p:nvSpPr>
        <p:spPr bwMode="auto">
          <a:xfrm flipV="1">
            <a:off x="334435" y="6381750"/>
            <a:ext cx="11523133"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sz="1800"/>
          </a:p>
        </p:txBody>
      </p:sp>
      <p:sp>
        <p:nvSpPr>
          <p:cNvPr id="5126" name="Rectangle 6"/>
          <p:cNvSpPr>
            <a:spLocks noGrp="1" noChangeArrowheads="1"/>
          </p:cNvSpPr>
          <p:nvPr>
            <p:ph type="dt" sz="half" idx="2"/>
          </p:nvPr>
        </p:nvSpPr>
        <p:spPr bwMode="auto">
          <a:xfrm>
            <a:off x="527051" y="6381753"/>
            <a:ext cx="2641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600">
                <a:latin typeface="+mn-ea"/>
                <a:ea typeface="+mn-ea"/>
                <a:cs typeface="+mn-cs"/>
              </a:defRPr>
            </a:lvl1pPr>
          </a:lstStyle>
          <a:p>
            <a:fld id="{E4DFD5CC-2D14-48DA-A5D1-5E731407244C}" type="datetimeFigureOut">
              <a:rPr kumimoji="1" lang="ja-JP" altLang="en-US" smtClean="0"/>
              <a:t>2024/11/7</a:t>
            </a:fld>
            <a:endParaRPr kumimoji="1" lang="ja-JP" altLang="en-US"/>
          </a:p>
        </p:txBody>
      </p:sp>
      <p:sp>
        <p:nvSpPr>
          <p:cNvPr id="5127" name="Rectangle 7"/>
          <p:cNvSpPr>
            <a:spLocks noGrp="1" noChangeArrowheads="1"/>
          </p:cNvSpPr>
          <p:nvPr>
            <p:ph type="ftr" sz="quarter" idx="3"/>
          </p:nvPr>
        </p:nvSpPr>
        <p:spPr bwMode="auto">
          <a:xfrm>
            <a:off x="4165600" y="6381753"/>
            <a:ext cx="38608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600">
                <a:latin typeface="+mn-ea"/>
                <a:ea typeface="+mn-ea"/>
                <a:cs typeface="+mn-cs"/>
              </a:defRPr>
            </a:lvl1pPr>
          </a:lstStyle>
          <a:p>
            <a:endParaRPr kumimoji="1" lang="ja-JP" altLang="en-US"/>
          </a:p>
        </p:txBody>
      </p:sp>
      <p:sp>
        <p:nvSpPr>
          <p:cNvPr id="5128" name="Rectangle 8"/>
          <p:cNvSpPr>
            <a:spLocks noGrp="1" noChangeArrowheads="1"/>
          </p:cNvSpPr>
          <p:nvPr>
            <p:ph type="sldNum" sz="quarter" idx="4"/>
          </p:nvPr>
        </p:nvSpPr>
        <p:spPr bwMode="auto">
          <a:xfrm>
            <a:off x="9072033" y="6381753"/>
            <a:ext cx="2641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1" sz="1600">
                <a:latin typeface="+mn-lt"/>
                <a:ea typeface="+mn-ea"/>
                <a:cs typeface="+mn-cs"/>
              </a:defRPr>
            </a:lvl1pPr>
          </a:lstStyle>
          <a:p>
            <a:fld id="{DBC0EE65-BA0F-4D00-976B-CFAC2AA14644}" type="slidenum">
              <a:rPr kumimoji="1" lang="ja-JP" altLang="en-US" smtClean="0"/>
              <a:t>‹#›</a:t>
            </a:fld>
            <a:endParaRPr kumimoji="1" lang="ja-JP" altLang="en-US"/>
          </a:p>
        </p:txBody>
      </p:sp>
    </p:spTree>
    <p:extLst>
      <p:ext uri="{BB962C8B-B14F-4D97-AF65-F5344CB8AC3E}">
        <p14:creationId xmlns:p14="http://schemas.microsoft.com/office/powerpoint/2010/main" val="5330018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xStyles>
    <p:titleStyle>
      <a:lvl1pPr algn="l" rtl="0" eaLnBrk="1" fontAlgn="base" hangingPunct="1">
        <a:spcBef>
          <a:spcPct val="0"/>
        </a:spcBef>
        <a:spcAft>
          <a:spcPct val="0"/>
        </a:spcAft>
        <a:defRPr kumimoji="1" sz="3600">
          <a:solidFill>
            <a:schemeClr val="tx2"/>
          </a:solidFill>
          <a:latin typeface="+mj-lt"/>
          <a:ea typeface="+mj-ea"/>
          <a:cs typeface="メイリオ" pitchFamily="50" charset="-128"/>
        </a:defRPr>
      </a:lvl1pPr>
      <a:lvl2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5pPr>
      <a:lvl6pPr marL="4572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6pPr>
      <a:lvl7pPr marL="9144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7pPr>
      <a:lvl8pPr marL="13716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8pPr>
      <a:lvl9pPr marL="18288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9pPr>
    </p:titleStyle>
    <p:bodyStyle>
      <a:lvl1pPr marL="469900" indent="-469900" algn="l" rtl="0" eaLnBrk="1" fontAlgn="base" hangingPunct="1">
        <a:spcBef>
          <a:spcPct val="20000"/>
        </a:spcBef>
        <a:spcAft>
          <a:spcPct val="0"/>
        </a:spcAft>
        <a:buClr>
          <a:schemeClr val="accent2"/>
        </a:buClr>
        <a:buFont typeface="Wingdings" pitchFamily="2" charset="2"/>
        <a:buChar char="o"/>
        <a:defRPr kumimoji="1" sz="2400">
          <a:solidFill>
            <a:schemeClr val="tx1"/>
          </a:solidFill>
          <a:latin typeface="+mn-lt"/>
          <a:ea typeface="+mn-ea"/>
          <a:cs typeface="メイリオ" pitchFamily="50" charset="-128"/>
        </a:defRPr>
      </a:lvl1pPr>
      <a:lvl2pPr marL="908050" indent="-436563" algn="l" rtl="0" eaLnBrk="1" fontAlgn="base" hangingPunct="1">
        <a:spcBef>
          <a:spcPct val="20000"/>
        </a:spcBef>
        <a:spcAft>
          <a:spcPct val="0"/>
        </a:spcAft>
        <a:buClr>
          <a:schemeClr val="accent2"/>
        </a:buClr>
        <a:buFont typeface="Wingdings" pitchFamily="2" charset="2"/>
        <a:buChar char="n"/>
        <a:defRPr kumimoji="1" sz="2400">
          <a:solidFill>
            <a:schemeClr val="tx1"/>
          </a:solidFill>
          <a:latin typeface="+mn-lt"/>
          <a:ea typeface="+mn-ea"/>
          <a:cs typeface="メイリオ" pitchFamily="50" charset="-128"/>
        </a:defRPr>
      </a:lvl2pPr>
      <a:lvl3pPr marL="1304925" indent="-395288" algn="l" rtl="0" eaLnBrk="1" fontAlgn="base" hangingPunct="1">
        <a:spcBef>
          <a:spcPct val="20000"/>
        </a:spcBef>
        <a:spcAft>
          <a:spcPct val="0"/>
        </a:spcAft>
        <a:buClr>
          <a:schemeClr val="accent2"/>
        </a:buClr>
        <a:buFont typeface="Wingdings" pitchFamily="2" charset="2"/>
        <a:buChar char="o"/>
        <a:defRPr kumimoji="1" sz="2000">
          <a:solidFill>
            <a:schemeClr val="tx1"/>
          </a:solidFill>
          <a:latin typeface="+mn-lt"/>
          <a:ea typeface="+mn-ea"/>
          <a:cs typeface="メイリオ" pitchFamily="50" charset="-128"/>
        </a:defRPr>
      </a:lvl3pPr>
      <a:lvl4pPr marL="1693863" indent="-387350" algn="l" rtl="0" eaLnBrk="1" fontAlgn="base" hangingPunct="1">
        <a:spcBef>
          <a:spcPct val="20000"/>
        </a:spcBef>
        <a:spcAft>
          <a:spcPct val="0"/>
        </a:spcAft>
        <a:buClr>
          <a:schemeClr val="accent2"/>
        </a:buClr>
        <a:buFont typeface="Wingdings" pitchFamily="2" charset="2"/>
        <a:buChar char="n"/>
        <a:defRPr kumimoji="1" sz="2000">
          <a:solidFill>
            <a:schemeClr val="tx1"/>
          </a:solidFill>
          <a:latin typeface="+mn-lt"/>
          <a:ea typeface="+mn-ea"/>
          <a:cs typeface="メイリオ" pitchFamily="50" charset="-128"/>
        </a:defRPr>
      </a:lvl4pPr>
      <a:lvl5pPr marL="20939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cs typeface="メイリオ" pitchFamily="50" charset="-128"/>
        </a:defRPr>
      </a:lvl5pPr>
      <a:lvl6pPr marL="25511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601AA3F-901D-4304-B1F9-5F1A59F6E860}"/>
              </a:ext>
            </a:extLst>
          </p:cNvPr>
          <p:cNvSpPr>
            <a:spLocks noGrp="1"/>
          </p:cNvSpPr>
          <p:nvPr>
            <p:ph type="title"/>
          </p:nvPr>
        </p:nvSpPr>
        <p:spPr/>
        <p:txBody>
          <a:bodyPr>
            <a:normAutofit fontScale="90000"/>
          </a:bodyPr>
          <a:lstStyle/>
          <a:p>
            <a:r>
              <a:rPr lang="ja-JP" altLang="en-US" dirty="0"/>
              <a:t>第</a:t>
            </a:r>
            <a:r>
              <a:rPr lang="en-US" altLang="ja-JP" dirty="0"/>
              <a:t>6</a:t>
            </a:r>
            <a:r>
              <a:rPr lang="ja-JP" altLang="en-US" dirty="0"/>
              <a:t>回講義 小テスト</a:t>
            </a:r>
          </a:p>
        </p:txBody>
      </p:sp>
      <p:sp>
        <p:nvSpPr>
          <p:cNvPr id="5" name="コンテンツ プレースホルダー 4">
            <a:extLst>
              <a:ext uri="{FF2B5EF4-FFF2-40B4-BE49-F238E27FC236}">
                <a16:creationId xmlns:a16="http://schemas.microsoft.com/office/drawing/2014/main" id="{97B1A505-2A8C-43E1-A206-51D03F934DDC}"/>
              </a:ext>
            </a:extLst>
          </p:cNvPr>
          <p:cNvSpPr>
            <a:spLocks noGrp="1"/>
          </p:cNvSpPr>
          <p:nvPr>
            <p:ph idx="1"/>
          </p:nvPr>
        </p:nvSpPr>
        <p:spPr/>
        <p:txBody>
          <a:bodyPr/>
          <a:lstStyle/>
          <a:p>
            <a:pPr marL="0" indent="0">
              <a:buNone/>
            </a:pPr>
            <a:r>
              <a:rPr lang="ja-JP" altLang="en-US" dirty="0"/>
              <a:t>図のように，回転軸からの距離 </a:t>
            </a:r>
            <a:r>
              <a:rPr lang="en-US" altLang="ja-JP" dirty="0">
                <a:latin typeface="Cambria Math" panose="02040503050406030204" pitchFamily="18" charset="0"/>
                <a:ea typeface="Cambria Math" panose="02040503050406030204" pitchFamily="18" charset="0"/>
              </a:rPr>
              <a:t>20.0 [mm]</a:t>
            </a:r>
            <a:r>
              <a:rPr lang="en-US" altLang="ja-JP" dirty="0"/>
              <a:t> </a:t>
            </a:r>
            <a:r>
              <a:rPr lang="ja-JP" altLang="en-US" dirty="0"/>
              <a:t>離れて，横 </a:t>
            </a:r>
            <a:r>
              <a:rPr lang="en-US" altLang="ja-JP" dirty="0">
                <a:latin typeface="Cambria Math" panose="02040503050406030204" pitchFamily="18" charset="0"/>
                <a:ea typeface="Cambria Math" panose="02040503050406030204" pitchFamily="18" charset="0"/>
              </a:rPr>
              <a:t>20.0 [mm]</a:t>
            </a:r>
            <a:r>
              <a:rPr lang="ja-JP" altLang="en-US" dirty="0"/>
              <a:t>，縦 </a:t>
            </a:r>
            <a:r>
              <a:rPr lang="en-US" altLang="ja-JP" dirty="0">
                <a:latin typeface="Cambria Math" panose="02040503050406030204" pitchFamily="18" charset="0"/>
                <a:ea typeface="Cambria Math" panose="02040503050406030204" pitchFamily="18" charset="0"/>
              </a:rPr>
              <a:t>30.0 [mm]</a:t>
            </a:r>
            <a:r>
              <a:rPr lang="en-US" altLang="ja-JP" dirty="0"/>
              <a:t> </a:t>
            </a:r>
            <a:r>
              <a:rPr lang="ja-JP" altLang="en-US" dirty="0"/>
              <a:t>の長方形があるとするとき，この長方形を回転軸のまわりに一回転させてできる回転体の体積を </a:t>
            </a:r>
            <a:r>
              <a:rPr lang="en-US" altLang="ja-JP" dirty="0"/>
              <a:t>Pappus-</a:t>
            </a:r>
            <a:r>
              <a:rPr lang="en-US" altLang="ja-JP" dirty="0" err="1"/>
              <a:t>Guldinus</a:t>
            </a:r>
            <a:r>
              <a:rPr lang="en-US" altLang="ja-JP" dirty="0"/>
              <a:t> </a:t>
            </a:r>
            <a:r>
              <a:rPr lang="ja-JP" altLang="en-US" dirty="0"/>
              <a:t>の定理を用いて求めよ．</a:t>
            </a:r>
          </a:p>
        </p:txBody>
      </p:sp>
      <p:pic>
        <p:nvPicPr>
          <p:cNvPr id="11" name="図 10" descr="概略図 が含まれている画像&#10;&#10;自動的に生成された説明">
            <a:extLst>
              <a:ext uri="{FF2B5EF4-FFF2-40B4-BE49-F238E27FC236}">
                <a16:creationId xmlns:a16="http://schemas.microsoft.com/office/drawing/2014/main" id="{A6EAAD56-5FFA-432C-BE3E-4555EC6E10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0686" y="2613576"/>
            <a:ext cx="3505274" cy="3444313"/>
          </a:xfrm>
          <a:prstGeom prst="rect">
            <a:avLst/>
          </a:prstGeom>
        </p:spPr>
      </p:pic>
    </p:spTree>
    <p:extLst>
      <p:ext uri="{BB962C8B-B14F-4D97-AF65-F5344CB8AC3E}">
        <p14:creationId xmlns:p14="http://schemas.microsoft.com/office/powerpoint/2010/main" val="19061514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A830C1-9589-4467-B07F-E8F35A9D4C84}"/>
              </a:ext>
            </a:extLst>
          </p:cNvPr>
          <p:cNvSpPr>
            <a:spLocks noGrp="1"/>
          </p:cNvSpPr>
          <p:nvPr>
            <p:ph type="title"/>
          </p:nvPr>
        </p:nvSpPr>
        <p:spPr/>
        <p:txBody>
          <a:bodyPr>
            <a:normAutofit fontScale="90000"/>
          </a:bodyPr>
          <a:lstStyle/>
          <a:p>
            <a:r>
              <a:rPr lang="ja-JP" altLang="en-US" dirty="0"/>
              <a:t>第</a:t>
            </a:r>
            <a:r>
              <a:rPr lang="en-US" altLang="ja-JP" dirty="0"/>
              <a:t>6</a:t>
            </a:r>
            <a:r>
              <a:rPr lang="ja-JP" altLang="en-US" dirty="0"/>
              <a:t>回講義 小テスト　解答例</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9713E754-7716-411F-B71F-905855280B23}"/>
                  </a:ext>
                </a:extLst>
              </p:cNvPr>
              <p:cNvSpPr>
                <a:spLocks noGrp="1"/>
              </p:cNvSpPr>
              <p:nvPr>
                <p:ph idx="1"/>
              </p:nvPr>
            </p:nvSpPr>
            <p:spPr/>
            <p:txBody>
              <a:bodyPr/>
              <a:lstStyle/>
              <a:p>
                <a:pPr marL="0" indent="0">
                  <a:buNone/>
                </a:pPr>
                <a:r>
                  <a:rPr kumimoji="1" lang="ja-JP" altLang="en-US" dirty="0"/>
                  <a:t>長方形の図心と回転軸との距離は </a:t>
                </a:r>
                <a14:m>
                  <m:oMath xmlns:m="http://schemas.openxmlformats.org/officeDocument/2006/math">
                    <m:r>
                      <a:rPr lang="en-US" altLang="ja-JP" i="1" dirty="0" smtClean="0">
                        <a:latin typeface="Cambria Math" panose="02040503050406030204" pitchFamily="18" charset="0"/>
                      </a:rPr>
                      <m:t>𝑅</m:t>
                    </m:r>
                    <m:r>
                      <a:rPr lang="en-US" altLang="ja-JP" i="1" dirty="0" smtClean="0">
                        <a:latin typeface="Cambria Math" panose="02040503050406030204" pitchFamily="18" charset="0"/>
                      </a:rPr>
                      <m:t>=30.0</m:t>
                    </m:r>
                  </m:oMath>
                </a14:m>
                <a:r>
                  <a:rPr lang="en-US" altLang="ja-JP" dirty="0"/>
                  <a:t> </a:t>
                </a:r>
                <a:r>
                  <a:rPr lang="en-US" altLang="ja-JP" dirty="0">
                    <a:latin typeface="Cambria Math" panose="02040503050406030204" pitchFamily="18" charset="0"/>
                    <a:ea typeface="Cambria Math" panose="02040503050406030204" pitchFamily="18" charset="0"/>
                  </a:rPr>
                  <a:t>[mm]</a:t>
                </a:r>
                <a:r>
                  <a:rPr lang="ja-JP" altLang="en-US" dirty="0"/>
                  <a:t>．また，長方形の面積は </a:t>
                </a:r>
                <a14:m>
                  <m:oMath xmlns:m="http://schemas.openxmlformats.org/officeDocument/2006/math">
                    <m:r>
                      <a:rPr lang="en-US" altLang="ja-JP" i="1" dirty="0" smtClean="0">
                        <a:latin typeface="Cambria Math" panose="02040503050406030204" pitchFamily="18" charset="0"/>
                      </a:rPr>
                      <m:t>𝐴</m:t>
                    </m:r>
                    <m:r>
                      <a:rPr lang="en-US" altLang="ja-JP" i="1" dirty="0" smtClean="0">
                        <a:latin typeface="Cambria Math" panose="02040503050406030204" pitchFamily="18" charset="0"/>
                      </a:rPr>
                      <m:t>=600</m:t>
                    </m:r>
                  </m:oMath>
                </a14:m>
                <a:r>
                  <a:rPr lang="en-US" altLang="ja-JP" dirty="0"/>
                  <a:t> </a:t>
                </a:r>
                <a:r>
                  <a:rPr lang="en-US" altLang="ja-JP" dirty="0">
                    <a:latin typeface="Cambria Math" panose="02040503050406030204" pitchFamily="18" charset="0"/>
                    <a:ea typeface="Cambria Math" panose="02040503050406030204" pitchFamily="18" charset="0"/>
                  </a:rPr>
                  <a:t>[mm</a:t>
                </a:r>
                <a:r>
                  <a:rPr lang="en-US" altLang="ja-JP" baseline="30000" dirty="0">
                    <a:latin typeface="Cambria Math" panose="02040503050406030204" pitchFamily="18" charset="0"/>
                    <a:ea typeface="Cambria Math" panose="02040503050406030204" pitchFamily="18" charset="0"/>
                  </a:rPr>
                  <a:t>2</a:t>
                </a:r>
                <a:r>
                  <a:rPr lang="en-US" altLang="ja-JP" dirty="0">
                    <a:latin typeface="Cambria Math" panose="02040503050406030204" pitchFamily="18" charset="0"/>
                    <a:ea typeface="Cambria Math" panose="02040503050406030204" pitchFamily="18" charset="0"/>
                  </a:rPr>
                  <a:t>]</a:t>
                </a:r>
                <a:r>
                  <a:rPr lang="ja-JP" altLang="en-US" dirty="0"/>
                  <a:t>．</a:t>
                </a:r>
                <a:endParaRPr lang="en-US" altLang="ja-JP" dirty="0"/>
              </a:p>
              <a:p>
                <a:pPr marL="0" indent="0">
                  <a:buNone/>
                </a:pPr>
                <a:r>
                  <a:rPr kumimoji="1" lang="ja-JP" altLang="en-US" dirty="0"/>
                  <a:t>以上から，</a:t>
                </a:r>
                <a:r>
                  <a:rPr kumimoji="1" lang="en-US" altLang="ja-JP" dirty="0"/>
                  <a:t>Pappus-</a:t>
                </a:r>
                <a:r>
                  <a:rPr kumimoji="1" lang="en-US" altLang="ja-JP" dirty="0" err="1"/>
                  <a:t>Guldinus</a:t>
                </a:r>
                <a:r>
                  <a:rPr kumimoji="1" lang="en-US" altLang="ja-JP" dirty="0"/>
                  <a:t> </a:t>
                </a:r>
                <a:r>
                  <a:rPr kumimoji="1" lang="ja-JP" altLang="en-US" dirty="0"/>
                  <a:t>の定理より，回転体の体積は</a:t>
                </a:r>
                <a:endParaRPr kumimoji="1" lang="en-US" altLang="ja-JP" dirty="0"/>
              </a:p>
              <a:p>
                <a:pPr marL="0" indent="0">
                  <a:buNone/>
                </a:pPr>
                <a:r>
                  <a:rPr lang="ja-JP" altLang="en-US" dirty="0"/>
                  <a:t>　　</a:t>
                </a:r>
                <a14:m>
                  <m:oMath xmlns:m="http://schemas.openxmlformats.org/officeDocument/2006/math">
                    <m:r>
                      <a:rPr lang="en-US" altLang="ja-JP" i="1" dirty="0" smtClean="0">
                        <a:latin typeface="Cambria Math" panose="02040503050406030204" pitchFamily="18" charset="0"/>
                      </a:rPr>
                      <m:t>𝑉</m:t>
                    </m:r>
                    <m:r>
                      <a:rPr lang="en-US" altLang="ja-JP" i="1" dirty="0" smtClean="0">
                        <a:latin typeface="Cambria Math" panose="02040503050406030204" pitchFamily="18" charset="0"/>
                      </a:rPr>
                      <m:t>=2</m:t>
                    </m:r>
                    <m:r>
                      <a:rPr lang="ja-JP" altLang="en-US" i="1" dirty="0" smtClean="0">
                        <a:latin typeface="Cambria Math" panose="02040503050406030204" pitchFamily="18" charset="0"/>
                      </a:rPr>
                      <m:t>𝜋</m:t>
                    </m:r>
                    <m:r>
                      <a:rPr lang="en-US" altLang="ja-JP" i="1" dirty="0" smtClean="0">
                        <a:latin typeface="Cambria Math" panose="02040503050406030204" pitchFamily="18" charset="0"/>
                      </a:rPr>
                      <m:t>𝑅</m:t>
                    </m:r>
                    <m:r>
                      <a:rPr lang="en-US" altLang="ja-JP" i="1" dirty="0">
                        <a:latin typeface="Cambria Math" panose="02040503050406030204" pitchFamily="18" charset="0"/>
                      </a:rPr>
                      <m:t>𝐴</m:t>
                    </m:r>
                    <m:r>
                      <a:rPr lang="en-US" altLang="ja-JP" i="1" dirty="0" smtClean="0">
                        <a:latin typeface="Cambria Math" panose="02040503050406030204" pitchFamily="18" charset="0"/>
                        <a:ea typeface="Cambria Math" panose="02040503050406030204" pitchFamily="18" charset="0"/>
                      </a:rPr>
                      <m:t>≈</m:t>
                    </m:r>
                    <m:r>
                      <a:rPr lang="en-US" altLang="ja-JP" b="0" i="1" dirty="0" smtClean="0">
                        <a:latin typeface="Cambria Math" panose="02040503050406030204" pitchFamily="18" charset="0"/>
                        <a:ea typeface="Cambria Math" panose="02040503050406030204" pitchFamily="18" charset="0"/>
                      </a:rPr>
                      <m:t>113000</m:t>
                    </m:r>
                  </m:oMath>
                </a14:m>
                <a:r>
                  <a:rPr kumimoji="1" lang="ja-JP" altLang="en-US" dirty="0"/>
                  <a:t> </a:t>
                </a:r>
                <a:r>
                  <a:rPr lang="en-US" altLang="ja-JP" dirty="0">
                    <a:latin typeface="Cambria Math" panose="02040503050406030204" pitchFamily="18" charset="0"/>
                    <a:ea typeface="Cambria Math" panose="02040503050406030204" pitchFamily="18" charset="0"/>
                  </a:rPr>
                  <a:t>[mm</a:t>
                </a:r>
                <a:r>
                  <a:rPr lang="en-US" altLang="ja-JP" baseline="30000" dirty="0">
                    <a:latin typeface="Cambria Math" panose="02040503050406030204" pitchFamily="18" charset="0"/>
                    <a:ea typeface="Cambria Math" panose="02040503050406030204" pitchFamily="18" charset="0"/>
                  </a:rPr>
                  <a:t>3</a:t>
                </a:r>
                <a:r>
                  <a:rPr lang="en-US" altLang="ja-JP" dirty="0">
                    <a:latin typeface="Cambria Math" panose="02040503050406030204" pitchFamily="18" charset="0"/>
                    <a:ea typeface="Cambria Math" panose="02040503050406030204" pitchFamily="18" charset="0"/>
                  </a:rPr>
                  <a:t>] </a:t>
                </a:r>
                <a:r>
                  <a:rPr kumimoji="1" lang="ja-JP" altLang="en-US" dirty="0"/>
                  <a:t>．</a:t>
                </a:r>
              </a:p>
            </p:txBody>
          </p:sp>
        </mc:Choice>
        <mc:Fallback xmlns="">
          <p:sp>
            <p:nvSpPr>
              <p:cNvPr id="3" name="コンテンツ プレースホルダー 2">
                <a:extLst>
                  <a:ext uri="{FF2B5EF4-FFF2-40B4-BE49-F238E27FC236}">
                    <a16:creationId xmlns:a16="http://schemas.microsoft.com/office/drawing/2014/main" id="{9713E754-7716-411F-B71F-905855280B23}"/>
                  </a:ext>
                </a:extLst>
              </p:cNvPr>
              <p:cNvSpPr>
                <a:spLocks noGrp="1" noRot="1" noChangeAspect="1" noMove="1" noResize="1" noEditPoints="1" noAdjustHandles="1" noChangeArrowheads="1" noChangeShapeType="1" noTextEdit="1"/>
              </p:cNvSpPr>
              <p:nvPr>
                <p:ph idx="1"/>
              </p:nvPr>
            </p:nvSpPr>
            <p:spPr>
              <a:blipFill>
                <a:blip r:embed="rId2"/>
                <a:stretch>
                  <a:fillRect l="-1058" t="-1506"/>
                </a:stretch>
              </a:blipFill>
            </p:spPr>
            <p:txBody>
              <a:bodyPr/>
              <a:lstStyle/>
              <a:p>
                <a:r>
                  <a:rPr lang="ja-JP" altLang="en-US">
                    <a:noFill/>
                  </a:rPr>
                  <a:t> </a:t>
                </a:r>
              </a:p>
            </p:txBody>
          </p:sp>
        </mc:Fallback>
      </mc:AlternateContent>
      <p:pic>
        <p:nvPicPr>
          <p:cNvPr id="5" name="図 4" descr="概略図 が含まれている画像&#10;&#10;自動的に生成された説明">
            <a:extLst>
              <a:ext uri="{FF2B5EF4-FFF2-40B4-BE49-F238E27FC236}">
                <a16:creationId xmlns:a16="http://schemas.microsoft.com/office/drawing/2014/main" id="{08533907-17BD-4348-B6AE-878FF834D7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9586" y="2936631"/>
            <a:ext cx="3424743" cy="3365182"/>
          </a:xfrm>
          <a:prstGeom prst="rect">
            <a:avLst/>
          </a:prstGeom>
        </p:spPr>
      </p:pic>
    </p:spTree>
    <p:extLst>
      <p:ext uri="{BB962C8B-B14F-4D97-AF65-F5344CB8AC3E}">
        <p14:creationId xmlns:p14="http://schemas.microsoft.com/office/powerpoint/2010/main" val="27069661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inou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メイリオしばり">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noue" id="{78AABC88-1E05-42F9-BB35-3D123A87DD41}" vid="{ABD16502-4EB0-4BB6-8282-4AE26B5E7F27}"/>
    </a:ext>
  </a:extLst>
</a:theme>
</file>

<file path=docProps/app.xml><?xml version="1.0" encoding="utf-8"?>
<Properties xmlns="http://schemas.openxmlformats.org/officeDocument/2006/extended-properties" xmlns:vt="http://schemas.openxmlformats.org/officeDocument/2006/docPropsVTypes">
  <Template>inoue</Template>
  <TotalTime>1235</TotalTime>
  <Words>118</Words>
  <Application>Microsoft Office PowerPoint</Application>
  <PresentationFormat>ワイド画面</PresentationFormat>
  <Paragraphs>6</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Cambria Math</vt:lpstr>
      <vt:lpstr>Lucida Sans</vt:lpstr>
      <vt:lpstr>Wingdings</vt:lpstr>
      <vt:lpstr>メイリオ</vt:lpstr>
      <vt:lpstr>inoue</vt:lpstr>
      <vt:lpstr>第6回講義 小テスト</vt:lpstr>
      <vt:lpstr>第6回講義 小テスト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第7回講義 小テスト</dc:title>
  <dc:creator>Kousuke INOUE</dc:creator>
  <cp:lastModifiedBy>Kousuke INOUE</cp:lastModifiedBy>
  <cp:revision>5</cp:revision>
  <dcterms:created xsi:type="dcterms:W3CDTF">2021-11-16T03:32:41Z</dcterms:created>
  <dcterms:modified xsi:type="dcterms:W3CDTF">2024-11-06T23:49:30Z</dcterms:modified>
</cp:coreProperties>
</file>