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200"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04697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965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4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4" y="188914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98798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1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6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6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1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2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8" y="332432"/>
            <a:ext cx="11523133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4" y="1142316"/>
            <a:ext cx="11523133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7" y="6451601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30044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954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4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1" y="1125538"/>
            <a:ext cx="5659967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76089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083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9740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67028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4314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0764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8" y="188914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4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8639076 h 1000"/>
              <a:gd name="T6" fmla="*/ 0 w 1000"/>
              <a:gd name="T7" fmla="*/ 18639076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4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8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fld id="{12B399D2-7659-4587-99F4-4545998C28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1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1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lt"/>
                <a:ea typeface="+mn-ea"/>
                <a:cs typeface="+mn-cs"/>
              </a:defRPr>
            </a:lvl1pPr>
          </a:lstStyle>
          <a:p>
            <a:fld id="{ADE68F90-489F-4629-AC14-4CFCDCFEA0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8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EBD6CAD-15F5-9A3B-E28E-DB48E1C1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回講義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2696B78-F109-002F-0773-5E2078E2AE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ja-JP" altLang="en-US" dirty="0"/>
                  <a:t>下図のように，中心軸で固定された半径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0.500</a:t>
                </a:r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[m]</a:t>
                </a:r>
                <a:r>
                  <a:rPr lang="ja-JP" altLang="en-US" dirty="0"/>
                  <a:t>，質量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80.0</a:t>
                </a:r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[kg]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の円板にワイヤを巻き付け，ワイヤを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=40.0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[N]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の力で引いた．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(1) </a:t>
                </a:r>
                <a:r>
                  <a:rPr lang="ja-JP" altLang="en-US" dirty="0"/>
                  <a:t>円板の慣性モーメント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[kg</a:t>
                </a:r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(2) </a:t>
                </a:r>
                <a:r>
                  <a:rPr lang="ja-JP" altLang="en-US" dirty="0"/>
                  <a:t>円板の各加速度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ja-JP" altLang="en-US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[rad/s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(3) </a:t>
                </a:r>
                <a:r>
                  <a:rPr lang="ja-JP" altLang="en-US" dirty="0"/>
                  <a:t>円板の角速度が </a:t>
                </a:r>
                <a14:m>
                  <m:oMath xmlns:m="http://schemas.openxmlformats.org/officeDocument/2006/math">
                    <m:r>
                      <a:rPr lang="ja-JP" altLang="en-US" i="1" dirty="0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=30.0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[rad/s]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になるまでの時間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[s]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82696B78-F109-002F-0773-5E2078E2AE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5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楕円 6">
            <a:extLst>
              <a:ext uri="{FF2B5EF4-FFF2-40B4-BE49-F238E27FC236}">
                <a16:creationId xmlns:a16="http://schemas.microsoft.com/office/drawing/2014/main" id="{22CC1FC0-D8AA-42EC-7AA1-0777650C7144}"/>
              </a:ext>
            </a:extLst>
          </p:cNvPr>
          <p:cNvSpPr/>
          <p:nvPr/>
        </p:nvSpPr>
        <p:spPr>
          <a:xfrm>
            <a:off x="4451927" y="3890665"/>
            <a:ext cx="2161309" cy="216130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DF13268-B352-6078-D29A-992DDC272F0C}"/>
              </a:ext>
            </a:extLst>
          </p:cNvPr>
          <p:cNvSpPr/>
          <p:nvPr/>
        </p:nvSpPr>
        <p:spPr>
          <a:xfrm>
            <a:off x="5448588" y="4887326"/>
            <a:ext cx="167986" cy="1679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B9CF396-32FB-417C-7EF8-120D2D8BC85C}"/>
              </a:ext>
            </a:extLst>
          </p:cNvPr>
          <p:cNvCxnSpPr>
            <a:stCxn id="7" idx="0"/>
          </p:cNvCxnSpPr>
          <p:nvPr/>
        </p:nvCxnSpPr>
        <p:spPr>
          <a:xfrm>
            <a:off x="5532582" y="3890665"/>
            <a:ext cx="15239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B132C02-AA23-BDFD-2935-532AD17FD2C4}"/>
              </a:ext>
            </a:extLst>
          </p:cNvPr>
          <p:cNvCxnSpPr/>
          <p:nvPr/>
        </p:nvCxnSpPr>
        <p:spPr>
          <a:xfrm>
            <a:off x="6640944" y="3899901"/>
            <a:ext cx="877455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28F114B-9A14-F6E6-A6D8-9368BDFB5B12}"/>
                  </a:ext>
                </a:extLst>
              </p:cNvPr>
              <p:cNvSpPr txBox="1"/>
              <p:nvPr/>
            </p:nvSpPr>
            <p:spPr>
              <a:xfrm>
                <a:off x="6814367" y="3429000"/>
                <a:ext cx="484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1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kumimoji="1" lang="ja-JP" altLang="en-US" sz="2400" b="1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28F114B-9A14-F6E6-A6D8-9368BDFB5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367" y="3429000"/>
                <a:ext cx="48442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43326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35277-D536-9839-A829-EF5E552A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回講義 小テスト  考え方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2158A74-30E7-1947-725B-C3EE66A642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物体の慣性モーメントは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kumimoji="1" lang="en-US" altLang="ja-JP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kumimoji="1" lang="en-US" altLang="ja-JP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kumimoji="1" lang="en-US" altLang="ja-JP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ja-JP" b="0" i="1" dirty="0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</m:nary>
                  </m:oMath>
                </a14:m>
                <a:r>
                  <a:rPr kumimoji="1" lang="ja-JP" altLang="en-US" dirty="0"/>
                  <a:t> の計算で求まるが，円板については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dirty="0"/>
                  <a:t> であることが分かっているので，これを用いる．</a:t>
                </a:r>
                <a:endParaRPr kumimoji="1" lang="en-US" altLang="ja-JP" dirty="0"/>
              </a:p>
              <a:p>
                <a:r>
                  <a:rPr lang="ja-JP" altLang="en-US" dirty="0"/>
                  <a:t>作用しているトルクは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𝐹𝑟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で求まるので，角運動方程式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𝐼</m:t>
                    </m:r>
                    <m:acc>
                      <m:accPr>
                        <m:chr m:val="̇"/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を用いて角加速度が求まる．</a:t>
                </a:r>
                <a:endParaRPr lang="en-US" altLang="ja-JP" dirty="0"/>
              </a:p>
              <a:p>
                <a:r>
                  <a:rPr lang="ja-JP" altLang="en-US" dirty="0"/>
                  <a:t>角加速度は一定なので，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秒後の角速度は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ja-JP" altLang="en-US" dirty="0"/>
                  <a:t> である．したがって，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acc>
                          <m:accPr>
                            <m:chr m:val="̇"/>
                            <m:ctrlPr>
                              <a:rPr lang="en-US" altLang="ja-JP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dirty="0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</m:den>
                    </m:f>
                  </m:oMath>
                </a14:m>
                <a:r>
                  <a:rPr lang="ja-JP" altLang="en-US" dirty="0"/>
                  <a:t>．</a:t>
                </a:r>
                <a:r>
                  <a:rPr lang="en-US" altLang="ja-JP" dirty="0"/>
                  <a:t> 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42158A74-30E7-1947-725B-C3EE66A642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1" t="-140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78933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7A7AF-DFC1-5083-7B40-CD3E7291E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C9C2B-FF9A-5B8C-7E8C-FEA9CCFB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7</a:t>
            </a:r>
            <a:r>
              <a:rPr lang="ja-JP" altLang="en-US" dirty="0"/>
              <a:t>回講義 小テスト  解答例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FBAC005-89CC-4480-BE13-2E4DF6FDDA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(1) </a:t>
                </a:r>
                <a:r>
                  <a:rPr lang="ja-JP" altLang="en-US" dirty="0"/>
                  <a:t>円板の慣性モーメント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[kg m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sz="800" dirty="0"/>
              </a:p>
              <a:p>
                <a:pPr marL="438150" lvl="1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[kg</a:t>
                </a:r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 </a:t>
                </a:r>
                <a:r>
                  <a:rPr lang="ja-JP" altLang="en-US" dirty="0"/>
                  <a:t>．</a:t>
                </a:r>
                <a:endParaRPr lang="en-US" altLang="ja-JP" dirty="0"/>
              </a:p>
              <a:p>
                <a:pPr marL="438150" lvl="1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(2) </a:t>
                </a:r>
                <a:r>
                  <a:rPr lang="ja-JP" altLang="en-US" dirty="0"/>
                  <a:t>円板の各加速度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ja-JP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ja-JP" altLang="en-US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[rad/s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 </a:t>
                </a:r>
                <a:r>
                  <a:rPr lang="ja-JP" altLang="en-US" dirty="0"/>
                  <a:t>を求めよ．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sz="800" dirty="0"/>
              </a:p>
              <a:p>
                <a:pPr marL="438150" lvl="1" indent="0">
                  <a:buNone/>
                </a:pPr>
                <a:r>
                  <a:rPr lang="ja-JP" altLang="en-US" dirty="0"/>
                  <a:t>作用しているトルクは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𝐹𝑟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であるから，角運動方程式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𝐼</m:t>
                    </m:r>
                    <m:acc>
                      <m:accPr>
                        <m:chr m:val="̇"/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より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𝐹𝑟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[rad/s</a:t>
                </a:r>
                <a:r>
                  <a:rPr lang="en-US" altLang="ja-JP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ja-JP" altLang="en-US" dirty="0"/>
                  <a:t>．</a:t>
                </a:r>
                <a:endParaRPr lang="en-US" altLang="ja-JP" dirty="0"/>
              </a:p>
              <a:p>
                <a:pPr marL="438150" lvl="1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6"/>
                    </a:solidFill>
                  </a:rPr>
                  <a:t>(3) </a:t>
                </a:r>
                <a:r>
                  <a:rPr lang="ja-JP" altLang="en-US" dirty="0"/>
                  <a:t>円板の角速度が </a:t>
                </a: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ja-JP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[rad/s]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になるまでの時間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[s]</a:t>
                </a:r>
                <a:r>
                  <a:rPr lang="en-US" altLang="ja-JP" sz="1200" dirty="0"/>
                  <a:t> </a:t>
                </a:r>
                <a:r>
                  <a:rPr lang="ja-JP" altLang="en-US" dirty="0"/>
                  <a:t>を求めよ．</a:t>
                </a:r>
                <a:endParaRPr kumimoji="1" lang="en-US" altLang="ja-JP" dirty="0"/>
              </a:p>
              <a:p>
                <a:pPr marL="438150" lvl="1" indent="0">
                  <a:buNone/>
                </a:pPr>
                <a:endParaRPr lang="en-US" altLang="ja-JP" sz="800" b="0" i="1" dirty="0">
                  <a:latin typeface="Cambria Math" panose="02040503050406030204" pitchFamily="18" charset="0"/>
                </a:endParaRPr>
              </a:p>
              <a:p>
                <a:pPr marL="438150" lvl="1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num>
                      <m:den>
                        <m:acc>
                          <m:accPr>
                            <m:chr m:val="̇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en-US" altLang="ja-JP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[s]</a:t>
                </a:r>
                <a:r>
                  <a:rPr lang="ja-JP" altLang="en-US" dirty="0"/>
                  <a:t>．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FBAC005-89CC-4480-BE13-2E4DF6FDDA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7" t="-1506" b="-24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283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oue" id="{78AABC88-1E05-42F9-BB35-3D123A87DD41}" vid="{ABD16502-4EB0-4BB6-8282-4AE26B5E7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24</TotalTime>
  <Words>307</Words>
  <Application>Microsoft Office PowerPoint</Application>
  <PresentationFormat>ワイド画面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Cambria Math</vt:lpstr>
      <vt:lpstr>Lucida Sans</vt:lpstr>
      <vt:lpstr>Wingdings</vt:lpstr>
      <vt:lpstr>inoue</vt:lpstr>
      <vt:lpstr>第7回講義 小テスト</vt:lpstr>
      <vt:lpstr>第7回講義 小テスト  考え方</vt:lpstr>
      <vt:lpstr>第7回講義 小テスト  解答例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Kousuke INOUE</dc:creator>
  <cp:lastModifiedBy>Kousuke INOUE</cp:lastModifiedBy>
  <cp:revision>1</cp:revision>
  <dcterms:created xsi:type="dcterms:W3CDTF">2024-11-20T23:59:35Z</dcterms:created>
  <dcterms:modified xsi:type="dcterms:W3CDTF">2024-11-21T00:24:08Z</dcterms:modified>
</cp:coreProperties>
</file>